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1" r:id="rId15"/>
    <p:sldId id="272" r:id="rId16"/>
    <p:sldId id="273" r:id="rId17"/>
    <p:sldId id="274" r:id="rId18"/>
  </p:sldIdLst>
  <p:sldSz cx="18288000" cy="10287000"/>
  <p:notesSz cx="6858000" cy="9144000"/>
  <p:embeddedFontLst>
    <p:embeddedFont>
      <p:font typeface="DNP  秀英角ゴシック金  Std Light" panose="020B0600070205080204" charset="-128"/>
      <p:regular r:id="rId19"/>
    </p:embeddedFont>
    <p:embeddedFont>
      <p:font typeface="マティス Bold" panose="020B0600070205080204" charset="-128"/>
      <p:regular r:id="rId20"/>
    </p:embeddedFont>
    <p:embeddedFont>
      <p:font typeface="マティス Light" panose="020B0600070205080204" charset="-128"/>
      <p:regular r:id="rId21"/>
    </p:embeddedFont>
    <p:embeddedFont>
      <p:font typeface="マティスV" panose="020B0600070205080204" charset="-128"/>
      <p:regular r:id="rId22"/>
    </p:embeddedFont>
    <p:embeddedFont>
      <p:font typeface="マティスV Bold" panose="020B0600070205080204" charset="-128"/>
      <p:regular r:id="rId23"/>
    </p:embeddedFont>
    <p:embeddedFont>
      <p:font typeface="Bebas Neue" panose="020B0606020202050201" pitchFamily="34" charset="0"/>
      <p:regular r:id="rId24"/>
    </p:embeddedFont>
    <p:embeddedFont>
      <p:font typeface="Tangerine" panose="020B0600070205080204" charset="0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39" d="100"/>
          <a:sy n="39" d="100"/>
        </p:scale>
        <p:origin x="940" y="-2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2.svg"/><Relationship Id="rId7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15.png"/><Relationship Id="rId9" Type="http://schemas.openxmlformats.org/officeDocument/2006/relationships/image" Target="../media/image20.gi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.png"/><Relationship Id="rId7" Type="http://schemas.openxmlformats.org/officeDocument/2006/relationships/image" Target="../media/image4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15.png"/><Relationship Id="rId4" Type="http://schemas.openxmlformats.org/officeDocument/2006/relationships/image" Target="../media/image2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.svg"/><Relationship Id="rId7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15.png"/><Relationship Id="rId9" Type="http://schemas.openxmlformats.org/officeDocument/2006/relationships/image" Target="../media/image20.gi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.svg"/><Relationship Id="rId7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27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2.sv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4.svg"/><Relationship Id="rId10" Type="http://schemas.openxmlformats.org/officeDocument/2006/relationships/image" Target="../media/image15.png"/><Relationship Id="rId4" Type="http://schemas.openxmlformats.org/officeDocument/2006/relationships/image" Target="../media/image3.png"/><Relationship Id="rId9" Type="http://schemas.openxmlformats.org/officeDocument/2006/relationships/image" Target="../media/image12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4.svg"/><Relationship Id="rId10" Type="http://schemas.openxmlformats.org/officeDocument/2006/relationships/image" Target="../media/image15.png"/><Relationship Id="rId4" Type="http://schemas.openxmlformats.org/officeDocument/2006/relationships/image" Target="../media/image3.png"/><Relationship Id="rId9" Type="http://schemas.openxmlformats.org/officeDocument/2006/relationships/image" Target="../media/image12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2.svg"/><Relationship Id="rId7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3F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492301" y="2335365"/>
            <a:ext cx="15326691" cy="41148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9"/>
              </a:lnSpc>
            </a:pPr>
            <a:r>
              <a:rPr lang="en-US" sz="23999" spc="959">
                <a:solidFill>
                  <a:srgbClr val="F7CE4C"/>
                </a:solidFill>
                <a:latin typeface="Bebas Neue"/>
                <a:ea typeface="Bebas Neue"/>
                <a:cs typeface="Bebas Neue"/>
                <a:sym typeface="Bebas Neue"/>
              </a:rPr>
              <a:t>STAR VOTE</a:t>
            </a:r>
          </a:p>
        </p:txBody>
      </p:sp>
      <p:sp>
        <p:nvSpPr>
          <p:cNvPr id="3" name="Freeform 3"/>
          <p:cNvSpPr/>
          <p:nvPr/>
        </p:nvSpPr>
        <p:spPr>
          <a:xfrm rot="-5400000">
            <a:off x="950584" y="1028700"/>
            <a:ext cx="3546779" cy="3546779"/>
          </a:xfrm>
          <a:custGeom>
            <a:avLst/>
            <a:gdLst/>
            <a:ahLst/>
            <a:cxnLst/>
            <a:rect l="l" t="t" r="r" b="b"/>
            <a:pathLst>
              <a:path w="3546779" h="3546779">
                <a:moveTo>
                  <a:pt x="0" y="0"/>
                </a:moveTo>
                <a:lnTo>
                  <a:pt x="3546779" y="0"/>
                </a:lnTo>
                <a:lnTo>
                  <a:pt x="3546779" y="3546779"/>
                </a:lnTo>
                <a:lnTo>
                  <a:pt x="0" y="35467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4" name="Freeform 4"/>
          <p:cNvSpPr/>
          <p:nvPr/>
        </p:nvSpPr>
        <p:spPr>
          <a:xfrm rot="5400000">
            <a:off x="13712521" y="5711521"/>
            <a:ext cx="3546779" cy="3546779"/>
          </a:xfrm>
          <a:custGeom>
            <a:avLst/>
            <a:gdLst/>
            <a:ahLst/>
            <a:cxnLst/>
            <a:rect l="l" t="t" r="r" b="b"/>
            <a:pathLst>
              <a:path w="3546779" h="3546779">
                <a:moveTo>
                  <a:pt x="0" y="0"/>
                </a:moveTo>
                <a:lnTo>
                  <a:pt x="3546779" y="0"/>
                </a:lnTo>
                <a:lnTo>
                  <a:pt x="3546779" y="3546779"/>
                </a:lnTo>
                <a:lnTo>
                  <a:pt x="0" y="35467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5" name="Freeform 5"/>
          <p:cNvSpPr/>
          <p:nvPr/>
        </p:nvSpPr>
        <p:spPr>
          <a:xfrm rot="5400000" flipH="1">
            <a:off x="13712521" y="1028700"/>
            <a:ext cx="3546779" cy="3546779"/>
          </a:xfrm>
          <a:custGeom>
            <a:avLst/>
            <a:gdLst/>
            <a:ahLst/>
            <a:cxnLst/>
            <a:rect l="l" t="t" r="r" b="b"/>
            <a:pathLst>
              <a:path w="3546779" h="3546779">
                <a:moveTo>
                  <a:pt x="3546779" y="0"/>
                </a:moveTo>
                <a:lnTo>
                  <a:pt x="0" y="0"/>
                </a:lnTo>
                <a:lnTo>
                  <a:pt x="0" y="3546779"/>
                </a:lnTo>
                <a:lnTo>
                  <a:pt x="3546779" y="3546779"/>
                </a:lnTo>
                <a:lnTo>
                  <a:pt x="3546779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6" name="Freeform 6"/>
          <p:cNvSpPr/>
          <p:nvPr/>
        </p:nvSpPr>
        <p:spPr>
          <a:xfrm rot="-5400000" flipH="1">
            <a:off x="1028700" y="5789637"/>
            <a:ext cx="3468663" cy="3468663"/>
          </a:xfrm>
          <a:custGeom>
            <a:avLst/>
            <a:gdLst/>
            <a:ahLst/>
            <a:cxnLst/>
            <a:rect l="l" t="t" r="r" b="b"/>
            <a:pathLst>
              <a:path w="3468663" h="3468663">
                <a:moveTo>
                  <a:pt x="3468663" y="0"/>
                </a:moveTo>
                <a:lnTo>
                  <a:pt x="0" y="0"/>
                </a:lnTo>
                <a:lnTo>
                  <a:pt x="0" y="3468663"/>
                </a:lnTo>
                <a:lnTo>
                  <a:pt x="3468663" y="3468663"/>
                </a:lnTo>
                <a:lnTo>
                  <a:pt x="3468663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7" name="Freeform 7"/>
          <p:cNvSpPr/>
          <p:nvPr/>
        </p:nvSpPr>
        <p:spPr>
          <a:xfrm>
            <a:off x="7086600" y="-279411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8" name="Freeform 8"/>
          <p:cNvSpPr/>
          <p:nvPr/>
        </p:nvSpPr>
        <p:spPr>
          <a:xfrm>
            <a:off x="7086600" y="896631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grpSp>
        <p:nvGrpSpPr>
          <p:cNvPr id="9" name="Group 9"/>
          <p:cNvGrpSpPr/>
          <p:nvPr/>
        </p:nvGrpSpPr>
        <p:grpSpPr>
          <a:xfrm>
            <a:off x="9146122" y="7176781"/>
            <a:ext cx="47625" cy="609680"/>
            <a:chOff x="0" y="0"/>
            <a:chExt cx="12543" cy="16057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2543" cy="160574"/>
            </a:xfrm>
            <a:custGeom>
              <a:avLst/>
              <a:gdLst/>
              <a:ahLst/>
              <a:cxnLst/>
              <a:rect l="l" t="t" r="r" b="b"/>
              <a:pathLst>
                <a:path w="12543" h="160574">
                  <a:moveTo>
                    <a:pt x="0" y="0"/>
                  </a:moveTo>
                  <a:lnTo>
                    <a:pt x="12543" y="0"/>
                  </a:lnTo>
                  <a:lnTo>
                    <a:pt x="12543" y="160574"/>
                  </a:lnTo>
                  <a:lnTo>
                    <a:pt x="0" y="160574"/>
                  </a:lnTo>
                  <a:close/>
                </a:path>
              </a:pathLst>
            </a:custGeom>
            <a:solidFill>
              <a:srgbClr val="F7CE4C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12543" cy="20819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8025912" y="1028700"/>
            <a:ext cx="2158061" cy="2158061"/>
          </a:xfrm>
          <a:custGeom>
            <a:avLst/>
            <a:gdLst/>
            <a:ahLst/>
            <a:cxnLst/>
            <a:rect l="l" t="t" r="r" b="b"/>
            <a:pathLst>
              <a:path w="2158061" h="2158061">
                <a:moveTo>
                  <a:pt x="0" y="0"/>
                </a:moveTo>
                <a:lnTo>
                  <a:pt x="2158060" y="0"/>
                </a:lnTo>
                <a:lnTo>
                  <a:pt x="2158060" y="2158061"/>
                </a:lnTo>
                <a:lnTo>
                  <a:pt x="0" y="215806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13" name="TextBox 13"/>
          <p:cNvSpPr txBox="1"/>
          <p:nvPr/>
        </p:nvSpPr>
        <p:spPr>
          <a:xfrm>
            <a:off x="3950134" y="6806934"/>
            <a:ext cx="5247856" cy="939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 spc="-70">
                <a:solidFill>
                  <a:srgbClr val="F7CE4C"/>
                </a:solidFill>
                <a:latin typeface="マティス Light"/>
                <a:ea typeface="マティス Light"/>
                <a:cs typeface="マティス Light"/>
                <a:sym typeface="マティス Light"/>
              </a:rPr>
              <a:t>BE THE TOP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146122" y="6806934"/>
            <a:ext cx="5247856" cy="939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F7CE4C"/>
                </a:solidFill>
                <a:latin typeface="マティス Light"/>
                <a:ea typeface="マティス Light"/>
                <a:cs typeface="マティス Light"/>
                <a:sym typeface="マティス Light"/>
              </a:rPr>
              <a:t>PERFECT IDOL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806143" y="5743935"/>
            <a:ext cx="6675713" cy="946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 b="1" dirty="0" err="1">
                <a:solidFill>
                  <a:srgbClr val="F7CE4C"/>
                </a:solidFill>
                <a:latin typeface="マティス Bold"/>
                <a:ea typeface="マティス Bold"/>
                <a:cs typeface="マティス Bold"/>
                <a:sym typeface="マティス Bold"/>
              </a:rPr>
              <a:t>投票アプリプレゼンテーション</a:t>
            </a:r>
            <a:endParaRPr lang="en-US" sz="3500" b="1" dirty="0">
              <a:solidFill>
                <a:srgbClr val="F7CE4C"/>
              </a:solidFill>
              <a:latin typeface="マティス Bold"/>
              <a:ea typeface="マティス Bold"/>
              <a:cs typeface="マティス Bold"/>
              <a:sym typeface="マティス 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3F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950584" y="697121"/>
            <a:ext cx="3546779" cy="3546779"/>
          </a:xfrm>
          <a:custGeom>
            <a:avLst/>
            <a:gdLst/>
            <a:ahLst/>
            <a:cxnLst/>
            <a:rect l="l" t="t" r="r" b="b"/>
            <a:pathLst>
              <a:path w="3546779" h="3546779">
                <a:moveTo>
                  <a:pt x="0" y="0"/>
                </a:moveTo>
                <a:lnTo>
                  <a:pt x="3546779" y="0"/>
                </a:lnTo>
                <a:lnTo>
                  <a:pt x="3546779" y="3546779"/>
                </a:lnTo>
                <a:lnTo>
                  <a:pt x="0" y="35467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3" name="Freeform 3"/>
          <p:cNvSpPr/>
          <p:nvPr/>
        </p:nvSpPr>
        <p:spPr>
          <a:xfrm rot="-10800000" flipH="1">
            <a:off x="13758148" y="6176352"/>
            <a:ext cx="3468663" cy="3468663"/>
          </a:xfrm>
          <a:custGeom>
            <a:avLst/>
            <a:gdLst/>
            <a:ahLst/>
            <a:cxnLst/>
            <a:rect l="l" t="t" r="r" b="b"/>
            <a:pathLst>
              <a:path w="3468663" h="3468663">
                <a:moveTo>
                  <a:pt x="3468663" y="0"/>
                </a:moveTo>
                <a:lnTo>
                  <a:pt x="0" y="0"/>
                </a:lnTo>
                <a:lnTo>
                  <a:pt x="0" y="3468663"/>
                </a:lnTo>
                <a:lnTo>
                  <a:pt x="3468663" y="3468663"/>
                </a:lnTo>
                <a:lnTo>
                  <a:pt x="3468663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grpSp>
        <p:nvGrpSpPr>
          <p:cNvPr id="4" name="Group 4"/>
          <p:cNvGrpSpPr/>
          <p:nvPr/>
        </p:nvGrpSpPr>
        <p:grpSpPr>
          <a:xfrm>
            <a:off x="10243028" y="5463241"/>
            <a:ext cx="7610119" cy="4505910"/>
            <a:chOff x="0" y="0"/>
            <a:chExt cx="10146826" cy="6007880"/>
          </a:xfrm>
        </p:grpSpPr>
        <p:sp>
          <p:nvSpPr>
            <p:cNvPr id="5" name="Freeform 5"/>
            <p:cNvSpPr/>
            <p:nvPr/>
          </p:nvSpPr>
          <p:spPr>
            <a:xfrm rot="1491893">
              <a:off x="7200425" y="1121701"/>
              <a:ext cx="2546780" cy="2462240"/>
            </a:xfrm>
            <a:custGeom>
              <a:avLst/>
              <a:gdLst/>
              <a:ahLst/>
              <a:cxnLst/>
              <a:rect l="l" t="t" r="r" b="b"/>
              <a:pathLst>
                <a:path w="2546780" h="2462240">
                  <a:moveTo>
                    <a:pt x="0" y="0"/>
                  </a:moveTo>
                  <a:lnTo>
                    <a:pt x="2546781" y="0"/>
                  </a:lnTo>
                  <a:lnTo>
                    <a:pt x="2546781" y="2462240"/>
                  </a:lnTo>
                  <a:lnTo>
                    <a:pt x="0" y="24622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6" name="Freeform 6"/>
            <p:cNvSpPr/>
            <p:nvPr/>
          </p:nvSpPr>
          <p:spPr>
            <a:xfrm rot="1268352">
              <a:off x="6648467" y="376383"/>
              <a:ext cx="2546780" cy="2462240"/>
            </a:xfrm>
            <a:custGeom>
              <a:avLst/>
              <a:gdLst/>
              <a:ahLst/>
              <a:cxnLst/>
              <a:rect l="l" t="t" r="r" b="b"/>
              <a:pathLst>
                <a:path w="2546780" h="2462240">
                  <a:moveTo>
                    <a:pt x="0" y="0"/>
                  </a:moveTo>
                  <a:lnTo>
                    <a:pt x="2546781" y="0"/>
                  </a:lnTo>
                  <a:lnTo>
                    <a:pt x="2546781" y="2462240"/>
                  </a:lnTo>
                  <a:lnTo>
                    <a:pt x="0" y="24622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2201001" y="1121701"/>
              <a:ext cx="2546780" cy="2462240"/>
            </a:xfrm>
            <a:custGeom>
              <a:avLst/>
              <a:gdLst/>
              <a:ahLst/>
              <a:cxnLst/>
              <a:rect l="l" t="t" r="r" b="b"/>
              <a:pathLst>
                <a:path w="2546780" h="2462240">
                  <a:moveTo>
                    <a:pt x="0" y="0"/>
                  </a:moveTo>
                  <a:lnTo>
                    <a:pt x="2546781" y="0"/>
                  </a:lnTo>
                  <a:lnTo>
                    <a:pt x="2546781" y="2462240"/>
                  </a:lnTo>
                  <a:lnTo>
                    <a:pt x="0" y="24622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3282304" y="419926"/>
              <a:ext cx="2546780" cy="2462240"/>
            </a:xfrm>
            <a:custGeom>
              <a:avLst/>
              <a:gdLst/>
              <a:ahLst/>
              <a:cxnLst/>
              <a:rect l="l" t="t" r="r" b="b"/>
              <a:pathLst>
                <a:path w="2546780" h="2462240">
                  <a:moveTo>
                    <a:pt x="0" y="0"/>
                  </a:moveTo>
                  <a:lnTo>
                    <a:pt x="2546780" y="0"/>
                  </a:lnTo>
                  <a:lnTo>
                    <a:pt x="2546780" y="2462240"/>
                  </a:lnTo>
                  <a:lnTo>
                    <a:pt x="0" y="24622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9" name="Freeform 9"/>
            <p:cNvSpPr/>
            <p:nvPr/>
          </p:nvSpPr>
          <p:spPr>
            <a:xfrm rot="1446386">
              <a:off x="6174066" y="1267961"/>
              <a:ext cx="2242591" cy="2168148"/>
            </a:xfrm>
            <a:custGeom>
              <a:avLst/>
              <a:gdLst/>
              <a:ahLst/>
              <a:cxnLst/>
              <a:rect l="l" t="t" r="r" b="b"/>
              <a:pathLst>
                <a:path w="2242591" h="2168148">
                  <a:moveTo>
                    <a:pt x="0" y="0"/>
                  </a:moveTo>
                  <a:lnTo>
                    <a:pt x="2242591" y="0"/>
                  </a:lnTo>
                  <a:lnTo>
                    <a:pt x="2242591" y="2168148"/>
                  </a:lnTo>
                  <a:lnTo>
                    <a:pt x="0" y="21681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4207689" y="1120915"/>
              <a:ext cx="2546780" cy="2462240"/>
            </a:xfrm>
            <a:custGeom>
              <a:avLst/>
              <a:gdLst/>
              <a:ahLst/>
              <a:cxnLst/>
              <a:rect l="l" t="t" r="r" b="b"/>
              <a:pathLst>
                <a:path w="2546780" h="2462240">
                  <a:moveTo>
                    <a:pt x="0" y="0"/>
                  </a:moveTo>
                  <a:lnTo>
                    <a:pt x="2546780" y="0"/>
                  </a:lnTo>
                  <a:lnTo>
                    <a:pt x="2546780" y="2462240"/>
                  </a:lnTo>
                  <a:lnTo>
                    <a:pt x="0" y="24622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3474392" y="959605"/>
              <a:ext cx="2546780" cy="2462240"/>
            </a:xfrm>
            <a:custGeom>
              <a:avLst/>
              <a:gdLst/>
              <a:ahLst/>
              <a:cxnLst/>
              <a:rect l="l" t="t" r="r" b="b"/>
              <a:pathLst>
                <a:path w="2546780" h="2462240">
                  <a:moveTo>
                    <a:pt x="0" y="0"/>
                  </a:moveTo>
                  <a:lnTo>
                    <a:pt x="2546780" y="0"/>
                  </a:lnTo>
                  <a:lnTo>
                    <a:pt x="2546780" y="2462240"/>
                  </a:lnTo>
                  <a:lnTo>
                    <a:pt x="0" y="24622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0" y="2984570"/>
              <a:ext cx="2546780" cy="2462240"/>
            </a:xfrm>
            <a:custGeom>
              <a:avLst/>
              <a:gdLst/>
              <a:ahLst/>
              <a:cxnLst/>
              <a:rect l="l" t="t" r="r" b="b"/>
              <a:pathLst>
                <a:path w="2546780" h="2462240">
                  <a:moveTo>
                    <a:pt x="0" y="0"/>
                  </a:moveTo>
                  <a:lnTo>
                    <a:pt x="2546780" y="0"/>
                  </a:lnTo>
                  <a:lnTo>
                    <a:pt x="2546780" y="2462240"/>
                  </a:lnTo>
                  <a:lnTo>
                    <a:pt x="0" y="24622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3" name="Freeform 13"/>
            <p:cNvSpPr/>
            <p:nvPr/>
          </p:nvSpPr>
          <p:spPr>
            <a:xfrm rot="1491893">
              <a:off x="6804581" y="3124328"/>
              <a:ext cx="2546780" cy="2462240"/>
            </a:xfrm>
            <a:custGeom>
              <a:avLst/>
              <a:gdLst/>
              <a:ahLst/>
              <a:cxnLst/>
              <a:rect l="l" t="t" r="r" b="b"/>
              <a:pathLst>
                <a:path w="2546780" h="2462240">
                  <a:moveTo>
                    <a:pt x="0" y="0"/>
                  </a:moveTo>
                  <a:lnTo>
                    <a:pt x="2546780" y="0"/>
                  </a:lnTo>
                  <a:lnTo>
                    <a:pt x="2546780" y="2462240"/>
                  </a:lnTo>
                  <a:lnTo>
                    <a:pt x="0" y="24622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4" name="Freeform 14"/>
            <p:cNvSpPr/>
            <p:nvPr/>
          </p:nvSpPr>
          <p:spPr>
            <a:xfrm rot="1268352">
              <a:off x="6252623" y="2379010"/>
              <a:ext cx="2546780" cy="2462240"/>
            </a:xfrm>
            <a:custGeom>
              <a:avLst/>
              <a:gdLst/>
              <a:ahLst/>
              <a:cxnLst/>
              <a:rect l="l" t="t" r="r" b="b"/>
              <a:pathLst>
                <a:path w="2546780" h="2462240">
                  <a:moveTo>
                    <a:pt x="0" y="0"/>
                  </a:moveTo>
                  <a:lnTo>
                    <a:pt x="2546780" y="0"/>
                  </a:lnTo>
                  <a:lnTo>
                    <a:pt x="2546780" y="2462240"/>
                  </a:lnTo>
                  <a:lnTo>
                    <a:pt x="0" y="24622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1805157" y="3124328"/>
              <a:ext cx="2546780" cy="2462240"/>
            </a:xfrm>
            <a:custGeom>
              <a:avLst/>
              <a:gdLst/>
              <a:ahLst/>
              <a:cxnLst/>
              <a:rect l="l" t="t" r="r" b="b"/>
              <a:pathLst>
                <a:path w="2546780" h="2462240">
                  <a:moveTo>
                    <a:pt x="0" y="0"/>
                  </a:moveTo>
                  <a:lnTo>
                    <a:pt x="2546780" y="0"/>
                  </a:lnTo>
                  <a:lnTo>
                    <a:pt x="2546780" y="2462240"/>
                  </a:lnTo>
                  <a:lnTo>
                    <a:pt x="0" y="24622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2886459" y="2422553"/>
              <a:ext cx="2546780" cy="2462240"/>
            </a:xfrm>
            <a:custGeom>
              <a:avLst/>
              <a:gdLst/>
              <a:ahLst/>
              <a:cxnLst/>
              <a:rect l="l" t="t" r="r" b="b"/>
              <a:pathLst>
                <a:path w="2546780" h="2462240">
                  <a:moveTo>
                    <a:pt x="0" y="0"/>
                  </a:moveTo>
                  <a:lnTo>
                    <a:pt x="2546780" y="0"/>
                  </a:lnTo>
                  <a:lnTo>
                    <a:pt x="2546780" y="2462240"/>
                  </a:lnTo>
                  <a:lnTo>
                    <a:pt x="0" y="24622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7" name="Freeform 17"/>
            <p:cNvSpPr/>
            <p:nvPr/>
          </p:nvSpPr>
          <p:spPr>
            <a:xfrm rot="1446386">
              <a:off x="5778221" y="3270588"/>
              <a:ext cx="2242591" cy="2168148"/>
            </a:xfrm>
            <a:custGeom>
              <a:avLst/>
              <a:gdLst/>
              <a:ahLst/>
              <a:cxnLst/>
              <a:rect l="l" t="t" r="r" b="b"/>
              <a:pathLst>
                <a:path w="2242591" h="2168148">
                  <a:moveTo>
                    <a:pt x="0" y="0"/>
                  </a:moveTo>
                  <a:lnTo>
                    <a:pt x="2242591" y="0"/>
                  </a:lnTo>
                  <a:lnTo>
                    <a:pt x="2242591" y="2168148"/>
                  </a:lnTo>
                  <a:lnTo>
                    <a:pt x="0" y="21681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8" name="Freeform 18"/>
            <p:cNvSpPr/>
            <p:nvPr/>
          </p:nvSpPr>
          <p:spPr>
            <a:xfrm>
              <a:off x="3811844" y="3123542"/>
              <a:ext cx="2546780" cy="2462240"/>
            </a:xfrm>
            <a:custGeom>
              <a:avLst/>
              <a:gdLst/>
              <a:ahLst/>
              <a:cxnLst/>
              <a:rect l="l" t="t" r="r" b="b"/>
              <a:pathLst>
                <a:path w="2546780" h="2462240">
                  <a:moveTo>
                    <a:pt x="0" y="0"/>
                  </a:moveTo>
                  <a:lnTo>
                    <a:pt x="2546780" y="0"/>
                  </a:lnTo>
                  <a:lnTo>
                    <a:pt x="2546780" y="2462240"/>
                  </a:lnTo>
                  <a:lnTo>
                    <a:pt x="0" y="24622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9" name="Freeform 19"/>
            <p:cNvSpPr/>
            <p:nvPr/>
          </p:nvSpPr>
          <p:spPr>
            <a:xfrm>
              <a:off x="3078547" y="2962232"/>
              <a:ext cx="2546780" cy="2462240"/>
            </a:xfrm>
            <a:custGeom>
              <a:avLst/>
              <a:gdLst/>
              <a:ahLst/>
              <a:cxnLst/>
              <a:rect l="l" t="t" r="r" b="b"/>
              <a:pathLst>
                <a:path w="2546780" h="2462240">
                  <a:moveTo>
                    <a:pt x="0" y="0"/>
                  </a:moveTo>
                  <a:lnTo>
                    <a:pt x="2546780" y="0"/>
                  </a:lnTo>
                  <a:lnTo>
                    <a:pt x="2546780" y="2462240"/>
                  </a:lnTo>
                  <a:lnTo>
                    <a:pt x="0" y="24622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2886459" y="1474751"/>
              <a:ext cx="2546780" cy="2462240"/>
            </a:xfrm>
            <a:custGeom>
              <a:avLst/>
              <a:gdLst/>
              <a:ahLst/>
              <a:cxnLst/>
              <a:rect l="l" t="t" r="r" b="b"/>
              <a:pathLst>
                <a:path w="2546780" h="2462240">
                  <a:moveTo>
                    <a:pt x="0" y="0"/>
                  </a:moveTo>
                  <a:lnTo>
                    <a:pt x="2546780" y="0"/>
                  </a:lnTo>
                  <a:lnTo>
                    <a:pt x="2546780" y="2462240"/>
                  </a:lnTo>
                  <a:lnTo>
                    <a:pt x="0" y="24622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1273390" y="2822474"/>
              <a:ext cx="2546780" cy="2462240"/>
            </a:xfrm>
            <a:custGeom>
              <a:avLst/>
              <a:gdLst/>
              <a:ahLst/>
              <a:cxnLst/>
              <a:rect l="l" t="t" r="r" b="b"/>
              <a:pathLst>
                <a:path w="2546780" h="2462240">
                  <a:moveTo>
                    <a:pt x="0" y="0"/>
                  </a:moveTo>
                  <a:lnTo>
                    <a:pt x="2546781" y="0"/>
                  </a:lnTo>
                  <a:lnTo>
                    <a:pt x="2546781" y="2462240"/>
                  </a:lnTo>
                  <a:lnTo>
                    <a:pt x="0" y="24622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1081302" y="2282795"/>
              <a:ext cx="2546780" cy="2462240"/>
            </a:xfrm>
            <a:custGeom>
              <a:avLst/>
              <a:gdLst/>
              <a:ahLst/>
              <a:cxnLst/>
              <a:rect l="l" t="t" r="r" b="b"/>
              <a:pathLst>
                <a:path w="2546780" h="2462240">
                  <a:moveTo>
                    <a:pt x="0" y="0"/>
                  </a:moveTo>
                  <a:lnTo>
                    <a:pt x="2546781" y="0"/>
                  </a:lnTo>
                  <a:lnTo>
                    <a:pt x="2546781" y="2462240"/>
                  </a:lnTo>
                  <a:lnTo>
                    <a:pt x="0" y="24622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2006687" y="2983784"/>
              <a:ext cx="2546780" cy="2462240"/>
            </a:xfrm>
            <a:custGeom>
              <a:avLst/>
              <a:gdLst/>
              <a:ahLst/>
              <a:cxnLst/>
              <a:rect l="l" t="t" r="r" b="b"/>
              <a:pathLst>
                <a:path w="2546780" h="2462240">
                  <a:moveTo>
                    <a:pt x="0" y="0"/>
                  </a:moveTo>
                  <a:lnTo>
                    <a:pt x="2546781" y="0"/>
                  </a:lnTo>
                  <a:lnTo>
                    <a:pt x="2546781" y="2462240"/>
                  </a:lnTo>
                  <a:lnTo>
                    <a:pt x="0" y="24622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4" name="Freeform 24"/>
            <p:cNvSpPr/>
            <p:nvPr/>
          </p:nvSpPr>
          <p:spPr>
            <a:xfrm>
              <a:off x="1805157" y="2176526"/>
              <a:ext cx="2546780" cy="2462240"/>
            </a:xfrm>
            <a:custGeom>
              <a:avLst/>
              <a:gdLst/>
              <a:ahLst/>
              <a:cxnLst/>
              <a:rect l="l" t="t" r="r" b="b"/>
              <a:pathLst>
                <a:path w="2546780" h="2462240">
                  <a:moveTo>
                    <a:pt x="0" y="0"/>
                  </a:moveTo>
                  <a:lnTo>
                    <a:pt x="2546780" y="0"/>
                  </a:lnTo>
                  <a:lnTo>
                    <a:pt x="2546780" y="2462240"/>
                  </a:lnTo>
                  <a:lnTo>
                    <a:pt x="0" y="24622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5" name="Freeform 25"/>
            <p:cNvSpPr/>
            <p:nvPr/>
          </p:nvSpPr>
          <p:spPr>
            <a:xfrm>
              <a:off x="3078547" y="2014430"/>
              <a:ext cx="2546780" cy="2462240"/>
            </a:xfrm>
            <a:custGeom>
              <a:avLst/>
              <a:gdLst/>
              <a:ahLst/>
              <a:cxnLst/>
              <a:rect l="l" t="t" r="r" b="b"/>
              <a:pathLst>
                <a:path w="2546780" h="2462240">
                  <a:moveTo>
                    <a:pt x="0" y="0"/>
                  </a:moveTo>
                  <a:lnTo>
                    <a:pt x="2546780" y="0"/>
                  </a:lnTo>
                  <a:lnTo>
                    <a:pt x="2546780" y="2462239"/>
                  </a:lnTo>
                  <a:lnTo>
                    <a:pt x="0" y="24622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6" name="Freeform 26"/>
            <p:cNvSpPr/>
            <p:nvPr/>
          </p:nvSpPr>
          <p:spPr>
            <a:xfrm>
              <a:off x="3811844" y="2175740"/>
              <a:ext cx="2546780" cy="2462240"/>
            </a:xfrm>
            <a:custGeom>
              <a:avLst/>
              <a:gdLst/>
              <a:ahLst/>
              <a:cxnLst/>
              <a:rect l="l" t="t" r="r" b="b"/>
              <a:pathLst>
                <a:path w="2546780" h="2462240">
                  <a:moveTo>
                    <a:pt x="0" y="0"/>
                  </a:moveTo>
                  <a:lnTo>
                    <a:pt x="2546780" y="0"/>
                  </a:lnTo>
                  <a:lnTo>
                    <a:pt x="2546780" y="2462239"/>
                  </a:lnTo>
                  <a:lnTo>
                    <a:pt x="0" y="24622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7" name="Freeform 27"/>
            <p:cNvSpPr/>
            <p:nvPr/>
          </p:nvSpPr>
          <p:spPr>
            <a:xfrm rot="1446386">
              <a:off x="3973064" y="3130830"/>
              <a:ext cx="2242591" cy="2168148"/>
            </a:xfrm>
            <a:custGeom>
              <a:avLst/>
              <a:gdLst/>
              <a:ahLst/>
              <a:cxnLst/>
              <a:rect l="l" t="t" r="r" b="b"/>
              <a:pathLst>
                <a:path w="2242591" h="2168148">
                  <a:moveTo>
                    <a:pt x="0" y="0"/>
                  </a:moveTo>
                  <a:lnTo>
                    <a:pt x="2242592" y="0"/>
                  </a:lnTo>
                  <a:lnTo>
                    <a:pt x="2242592" y="2168148"/>
                  </a:lnTo>
                  <a:lnTo>
                    <a:pt x="0" y="21681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8" name="Freeform 28"/>
            <p:cNvSpPr/>
            <p:nvPr/>
          </p:nvSpPr>
          <p:spPr>
            <a:xfrm rot="1268352">
              <a:off x="6252623" y="1431208"/>
              <a:ext cx="2546780" cy="2462240"/>
            </a:xfrm>
            <a:custGeom>
              <a:avLst/>
              <a:gdLst/>
              <a:ahLst/>
              <a:cxnLst/>
              <a:rect l="l" t="t" r="r" b="b"/>
              <a:pathLst>
                <a:path w="2546780" h="2462240">
                  <a:moveTo>
                    <a:pt x="0" y="0"/>
                  </a:moveTo>
                  <a:lnTo>
                    <a:pt x="2546780" y="0"/>
                  </a:lnTo>
                  <a:lnTo>
                    <a:pt x="2546780" y="2462240"/>
                  </a:lnTo>
                  <a:lnTo>
                    <a:pt x="0" y="24622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9" name="Freeform 29"/>
            <p:cNvSpPr/>
            <p:nvPr/>
          </p:nvSpPr>
          <p:spPr>
            <a:xfrm rot="1446386">
              <a:off x="5778221" y="2322785"/>
              <a:ext cx="2242591" cy="2168148"/>
            </a:xfrm>
            <a:custGeom>
              <a:avLst/>
              <a:gdLst/>
              <a:ahLst/>
              <a:cxnLst/>
              <a:rect l="l" t="t" r="r" b="b"/>
              <a:pathLst>
                <a:path w="2242591" h="2168148">
                  <a:moveTo>
                    <a:pt x="0" y="0"/>
                  </a:moveTo>
                  <a:lnTo>
                    <a:pt x="2242591" y="0"/>
                  </a:lnTo>
                  <a:lnTo>
                    <a:pt x="2242591" y="2168149"/>
                  </a:lnTo>
                  <a:lnTo>
                    <a:pt x="0" y="21681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0" name="Freeform 30"/>
            <p:cNvSpPr/>
            <p:nvPr/>
          </p:nvSpPr>
          <p:spPr>
            <a:xfrm rot="1268352">
              <a:off x="4447466" y="2239252"/>
              <a:ext cx="2546780" cy="2462240"/>
            </a:xfrm>
            <a:custGeom>
              <a:avLst/>
              <a:gdLst/>
              <a:ahLst/>
              <a:cxnLst/>
              <a:rect l="l" t="t" r="r" b="b"/>
              <a:pathLst>
                <a:path w="2546780" h="2462240">
                  <a:moveTo>
                    <a:pt x="0" y="0"/>
                  </a:moveTo>
                  <a:lnTo>
                    <a:pt x="2546780" y="0"/>
                  </a:lnTo>
                  <a:lnTo>
                    <a:pt x="2546780" y="2462240"/>
                  </a:lnTo>
                  <a:lnTo>
                    <a:pt x="0" y="24622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1" name="Freeform 31"/>
            <p:cNvSpPr/>
            <p:nvPr/>
          </p:nvSpPr>
          <p:spPr>
            <a:xfrm rot="1491893">
              <a:off x="6804581" y="2176526"/>
              <a:ext cx="2546780" cy="2462240"/>
            </a:xfrm>
            <a:custGeom>
              <a:avLst/>
              <a:gdLst/>
              <a:ahLst/>
              <a:cxnLst/>
              <a:rect l="l" t="t" r="r" b="b"/>
              <a:pathLst>
                <a:path w="2546780" h="2462240">
                  <a:moveTo>
                    <a:pt x="0" y="0"/>
                  </a:moveTo>
                  <a:lnTo>
                    <a:pt x="2546780" y="0"/>
                  </a:lnTo>
                  <a:lnTo>
                    <a:pt x="2546780" y="2462240"/>
                  </a:lnTo>
                  <a:lnTo>
                    <a:pt x="0" y="24622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2" name="Freeform 32"/>
            <p:cNvSpPr/>
            <p:nvPr/>
          </p:nvSpPr>
          <p:spPr>
            <a:xfrm rot="1491893">
              <a:off x="4999424" y="2984570"/>
              <a:ext cx="2546780" cy="2462240"/>
            </a:xfrm>
            <a:custGeom>
              <a:avLst/>
              <a:gdLst/>
              <a:ahLst/>
              <a:cxnLst/>
              <a:rect l="l" t="t" r="r" b="b"/>
              <a:pathLst>
                <a:path w="2546780" h="2462240">
                  <a:moveTo>
                    <a:pt x="0" y="0"/>
                  </a:moveTo>
                  <a:lnTo>
                    <a:pt x="2546780" y="0"/>
                  </a:lnTo>
                  <a:lnTo>
                    <a:pt x="2546780" y="2462240"/>
                  </a:lnTo>
                  <a:lnTo>
                    <a:pt x="0" y="24622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</p:grpSp>
      <p:sp>
        <p:nvSpPr>
          <p:cNvPr id="33" name="Freeform 33"/>
          <p:cNvSpPr/>
          <p:nvPr/>
        </p:nvSpPr>
        <p:spPr>
          <a:xfrm rot="5400000" flipH="1">
            <a:off x="13790637" y="697121"/>
            <a:ext cx="3546779" cy="3546779"/>
          </a:xfrm>
          <a:custGeom>
            <a:avLst/>
            <a:gdLst/>
            <a:ahLst/>
            <a:cxnLst/>
            <a:rect l="l" t="t" r="r" b="b"/>
            <a:pathLst>
              <a:path w="3546779" h="3546779">
                <a:moveTo>
                  <a:pt x="3546779" y="0"/>
                </a:moveTo>
                <a:lnTo>
                  <a:pt x="0" y="0"/>
                </a:lnTo>
                <a:lnTo>
                  <a:pt x="0" y="3546779"/>
                </a:lnTo>
                <a:lnTo>
                  <a:pt x="3546779" y="3546779"/>
                </a:lnTo>
                <a:lnTo>
                  <a:pt x="3546779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34" name="Freeform 34"/>
          <p:cNvSpPr/>
          <p:nvPr/>
        </p:nvSpPr>
        <p:spPr>
          <a:xfrm rot="-5400000" flipH="1">
            <a:off x="950584" y="6176352"/>
            <a:ext cx="3468663" cy="3468663"/>
          </a:xfrm>
          <a:custGeom>
            <a:avLst/>
            <a:gdLst/>
            <a:ahLst/>
            <a:cxnLst/>
            <a:rect l="l" t="t" r="r" b="b"/>
            <a:pathLst>
              <a:path w="3468663" h="3468663">
                <a:moveTo>
                  <a:pt x="3468664" y="0"/>
                </a:moveTo>
                <a:lnTo>
                  <a:pt x="0" y="0"/>
                </a:lnTo>
                <a:lnTo>
                  <a:pt x="0" y="3468663"/>
                </a:lnTo>
                <a:lnTo>
                  <a:pt x="3468664" y="3468663"/>
                </a:lnTo>
                <a:lnTo>
                  <a:pt x="3468664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35" name="Freeform 35"/>
          <p:cNvSpPr/>
          <p:nvPr/>
        </p:nvSpPr>
        <p:spPr>
          <a:xfrm>
            <a:off x="7086600" y="-279411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36" name="Freeform 36"/>
          <p:cNvSpPr/>
          <p:nvPr/>
        </p:nvSpPr>
        <p:spPr>
          <a:xfrm>
            <a:off x="7086600" y="896631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37" name="Freeform 37"/>
          <p:cNvSpPr/>
          <p:nvPr/>
        </p:nvSpPr>
        <p:spPr>
          <a:xfrm>
            <a:off x="3180635" y="4617569"/>
            <a:ext cx="7065832" cy="4795814"/>
          </a:xfrm>
          <a:custGeom>
            <a:avLst/>
            <a:gdLst/>
            <a:ahLst/>
            <a:cxnLst/>
            <a:rect l="l" t="t" r="r" b="b"/>
            <a:pathLst>
              <a:path w="7065832" h="4795814">
                <a:moveTo>
                  <a:pt x="0" y="0"/>
                </a:moveTo>
                <a:lnTo>
                  <a:pt x="7065833" y="0"/>
                </a:lnTo>
                <a:lnTo>
                  <a:pt x="7065833" y="4795814"/>
                </a:lnTo>
                <a:lnTo>
                  <a:pt x="0" y="479581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38" name="TextBox 38"/>
          <p:cNvSpPr txBox="1"/>
          <p:nvPr/>
        </p:nvSpPr>
        <p:spPr>
          <a:xfrm>
            <a:off x="4497363" y="1504104"/>
            <a:ext cx="9293273" cy="19746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110"/>
              </a:lnSpc>
            </a:pPr>
            <a:r>
              <a:rPr lang="en-US" sz="11507" spc="575">
                <a:solidFill>
                  <a:srgbClr val="F7CE4C"/>
                </a:solidFill>
                <a:latin typeface="Tangerine"/>
                <a:ea typeface="Tangerine"/>
                <a:cs typeface="Tangerine"/>
                <a:sym typeface="Tangerine"/>
              </a:rPr>
              <a:t>Vote App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3180635" y="3277455"/>
            <a:ext cx="10840165" cy="4823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177"/>
              </a:lnSpc>
              <a:spcBef>
                <a:spcPct val="0"/>
              </a:spcBef>
            </a:pPr>
            <a:r>
              <a:rPr lang="en-US" sz="2984" spc="-59" dirty="0">
                <a:solidFill>
                  <a:srgbClr val="F7CE4C"/>
                </a:solidFill>
                <a:latin typeface="マティスV"/>
                <a:ea typeface="マティスV"/>
                <a:cs typeface="マティスV"/>
                <a:sym typeface="マティスV"/>
              </a:rPr>
              <a:t>③</a:t>
            </a:r>
            <a:r>
              <a:rPr lang="en-US" sz="2984" spc="-59" dirty="0" err="1">
                <a:solidFill>
                  <a:srgbClr val="F7CE4C"/>
                </a:solidFill>
                <a:latin typeface="マティスV"/>
                <a:ea typeface="マティスV"/>
                <a:cs typeface="マティスV"/>
                <a:sym typeface="マティスV"/>
              </a:rPr>
              <a:t>CDに付属しているシリアルナンバーを入力してページに進む</a:t>
            </a:r>
            <a:endParaRPr lang="en-US" sz="2984" spc="-59" dirty="0">
              <a:solidFill>
                <a:srgbClr val="F7CE4C"/>
              </a:solidFill>
              <a:latin typeface="マティスV"/>
              <a:ea typeface="マティスV"/>
              <a:cs typeface="マティスV"/>
              <a:sym typeface="マティスV"/>
            </a:endParaRPr>
          </a:p>
        </p:txBody>
      </p:sp>
      <p:sp>
        <p:nvSpPr>
          <p:cNvPr id="40" name="Freeform 40"/>
          <p:cNvSpPr/>
          <p:nvPr/>
        </p:nvSpPr>
        <p:spPr>
          <a:xfrm>
            <a:off x="13222712" y="3478760"/>
            <a:ext cx="2707735" cy="5934622"/>
          </a:xfrm>
          <a:custGeom>
            <a:avLst/>
            <a:gdLst/>
            <a:ahLst/>
            <a:cxnLst/>
            <a:rect l="l" t="t" r="r" b="b"/>
            <a:pathLst>
              <a:path w="2707735" h="5934622">
                <a:moveTo>
                  <a:pt x="0" y="0"/>
                </a:moveTo>
                <a:lnTo>
                  <a:pt x="2707735" y="0"/>
                </a:lnTo>
                <a:lnTo>
                  <a:pt x="2707735" y="5934623"/>
                </a:lnTo>
                <a:lnTo>
                  <a:pt x="0" y="593462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pic>
        <p:nvPicPr>
          <p:cNvPr id="41" name="Picture 41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8266387" y="7716197"/>
            <a:ext cx="1248209" cy="1371658"/>
          </a:xfrm>
          <a:prstGeom prst="rect">
            <a:avLst/>
          </a:prstGeom>
        </p:spPr>
      </p:pic>
      <p:sp>
        <p:nvSpPr>
          <p:cNvPr id="42" name="TextBox 42"/>
          <p:cNvSpPr txBox="1"/>
          <p:nvPr/>
        </p:nvSpPr>
        <p:spPr>
          <a:xfrm>
            <a:off x="5537840" y="6226249"/>
            <a:ext cx="2507357" cy="6341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72"/>
              </a:lnSpc>
              <a:spcBef>
                <a:spcPct val="0"/>
              </a:spcBef>
            </a:pPr>
            <a:r>
              <a:rPr lang="en-US" sz="2408" spc="120" dirty="0">
                <a:solidFill>
                  <a:srgbClr val="000000"/>
                </a:solidFill>
                <a:latin typeface="DNP  秀英角ゴシック金  Std Light"/>
                <a:ea typeface="DNP  秀英角ゴシック金  Std Light"/>
                <a:cs typeface="DNP  秀英角ゴシック金  Std Light"/>
                <a:sym typeface="DNP  秀英角ゴシック金  Std Light"/>
              </a:rPr>
              <a:t>ABC123XYZ456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3F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180635" y="4017703"/>
            <a:ext cx="8495753" cy="5240597"/>
          </a:xfrm>
          <a:custGeom>
            <a:avLst/>
            <a:gdLst/>
            <a:ahLst/>
            <a:cxnLst/>
            <a:rect l="l" t="t" r="r" b="b"/>
            <a:pathLst>
              <a:path w="8495753" h="5240597">
                <a:moveTo>
                  <a:pt x="0" y="0"/>
                </a:moveTo>
                <a:lnTo>
                  <a:pt x="8495753" y="0"/>
                </a:lnTo>
                <a:lnTo>
                  <a:pt x="8495753" y="5240597"/>
                </a:lnTo>
                <a:lnTo>
                  <a:pt x="0" y="52405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721"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3" name="Freeform 3"/>
          <p:cNvSpPr/>
          <p:nvPr/>
        </p:nvSpPr>
        <p:spPr>
          <a:xfrm rot="-5400000">
            <a:off x="950584" y="697121"/>
            <a:ext cx="3546779" cy="3546779"/>
          </a:xfrm>
          <a:custGeom>
            <a:avLst/>
            <a:gdLst/>
            <a:ahLst/>
            <a:cxnLst/>
            <a:rect l="l" t="t" r="r" b="b"/>
            <a:pathLst>
              <a:path w="3546779" h="3546779">
                <a:moveTo>
                  <a:pt x="0" y="0"/>
                </a:moveTo>
                <a:lnTo>
                  <a:pt x="3546779" y="0"/>
                </a:lnTo>
                <a:lnTo>
                  <a:pt x="3546779" y="3546779"/>
                </a:lnTo>
                <a:lnTo>
                  <a:pt x="0" y="354677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grpSp>
        <p:nvGrpSpPr>
          <p:cNvPr id="4" name="Group 4"/>
          <p:cNvGrpSpPr/>
          <p:nvPr/>
        </p:nvGrpSpPr>
        <p:grpSpPr>
          <a:xfrm>
            <a:off x="9836304" y="4926200"/>
            <a:ext cx="8451696" cy="5004243"/>
            <a:chOff x="0" y="0"/>
            <a:chExt cx="11268928" cy="6672324"/>
          </a:xfrm>
        </p:grpSpPr>
        <p:sp>
          <p:nvSpPr>
            <p:cNvPr id="5" name="Freeform 5"/>
            <p:cNvSpPr/>
            <p:nvPr/>
          </p:nvSpPr>
          <p:spPr>
            <a:xfrm rot="1491893">
              <a:off x="7989824" y="1295311"/>
              <a:ext cx="2842164" cy="2704875"/>
            </a:xfrm>
            <a:custGeom>
              <a:avLst/>
              <a:gdLst/>
              <a:ahLst/>
              <a:cxnLst/>
              <a:rect l="l" t="t" r="r" b="b"/>
              <a:pathLst>
                <a:path w="2842164" h="2704875">
                  <a:moveTo>
                    <a:pt x="0" y="0"/>
                  </a:moveTo>
                  <a:lnTo>
                    <a:pt x="2842163" y="0"/>
                  </a:lnTo>
                  <a:lnTo>
                    <a:pt x="2842163" y="2704874"/>
                  </a:lnTo>
                  <a:lnTo>
                    <a:pt x="0" y="27048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793" b="-793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6" name="Freeform 6"/>
            <p:cNvSpPr/>
            <p:nvPr/>
          </p:nvSpPr>
          <p:spPr>
            <a:xfrm rot="1268352">
              <a:off x="7377965" y="476547"/>
              <a:ext cx="2839887" cy="2704875"/>
            </a:xfrm>
            <a:custGeom>
              <a:avLst/>
              <a:gdLst/>
              <a:ahLst/>
              <a:cxnLst/>
              <a:rect l="l" t="t" r="r" b="b"/>
              <a:pathLst>
                <a:path w="2839887" h="2704875">
                  <a:moveTo>
                    <a:pt x="0" y="0"/>
                  </a:moveTo>
                  <a:lnTo>
                    <a:pt x="2839887" y="0"/>
                  </a:lnTo>
                  <a:lnTo>
                    <a:pt x="2839887" y="2704875"/>
                  </a:lnTo>
                  <a:lnTo>
                    <a:pt x="0" y="27048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753" b="-753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2444403" y="1295311"/>
              <a:ext cx="2828420" cy="2704875"/>
            </a:xfrm>
            <a:custGeom>
              <a:avLst/>
              <a:gdLst/>
              <a:ahLst/>
              <a:cxnLst/>
              <a:rect l="l" t="t" r="r" b="b"/>
              <a:pathLst>
                <a:path w="2828420" h="2704875">
                  <a:moveTo>
                    <a:pt x="0" y="0"/>
                  </a:moveTo>
                  <a:lnTo>
                    <a:pt x="2828420" y="0"/>
                  </a:lnTo>
                  <a:lnTo>
                    <a:pt x="2828420" y="2704874"/>
                  </a:lnTo>
                  <a:lnTo>
                    <a:pt x="0" y="27048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548" b="-548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3645282" y="524381"/>
              <a:ext cx="2828420" cy="2704875"/>
            </a:xfrm>
            <a:custGeom>
              <a:avLst/>
              <a:gdLst/>
              <a:ahLst/>
              <a:cxnLst/>
              <a:rect l="l" t="t" r="r" b="b"/>
              <a:pathLst>
                <a:path w="2828420" h="2704875">
                  <a:moveTo>
                    <a:pt x="0" y="0"/>
                  </a:moveTo>
                  <a:lnTo>
                    <a:pt x="2828420" y="0"/>
                  </a:lnTo>
                  <a:lnTo>
                    <a:pt x="2828420" y="2704875"/>
                  </a:lnTo>
                  <a:lnTo>
                    <a:pt x="0" y="27048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548" b="-548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9" name="Freeform 9"/>
            <p:cNvSpPr/>
            <p:nvPr/>
          </p:nvSpPr>
          <p:spPr>
            <a:xfrm rot="1446386">
              <a:off x="6850992" y="1455983"/>
              <a:ext cx="2502276" cy="2381803"/>
            </a:xfrm>
            <a:custGeom>
              <a:avLst/>
              <a:gdLst/>
              <a:ahLst/>
              <a:cxnLst/>
              <a:rect l="l" t="t" r="r" b="b"/>
              <a:pathLst>
                <a:path w="2502276" h="2381803">
                  <a:moveTo>
                    <a:pt x="0" y="0"/>
                  </a:moveTo>
                  <a:lnTo>
                    <a:pt x="2502276" y="0"/>
                  </a:lnTo>
                  <a:lnTo>
                    <a:pt x="2502276" y="2381803"/>
                  </a:lnTo>
                  <a:lnTo>
                    <a:pt x="0" y="23818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785" b="-785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4673002" y="1294447"/>
              <a:ext cx="2828420" cy="2704875"/>
            </a:xfrm>
            <a:custGeom>
              <a:avLst/>
              <a:gdLst/>
              <a:ahLst/>
              <a:cxnLst/>
              <a:rect l="l" t="t" r="r" b="b"/>
              <a:pathLst>
                <a:path w="2828420" h="2704875">
                  <a:moveTo>
                    <a:pt x="0" y="0"/>
                  </a:moveTo>
                  <a:lnTo>
                    <a:pt x="2828421" y="0"/>
                  </a:lnTo>
                  <a:lnTo>
                    <a:pt x="2828421" y="2704875"/>
                  </a:lnTo>
                  <a:lnTo>
                    <a:pt x="0" y="27048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548" b="-548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3858613" y="1117241"/>
              <a:ext cx="2828420" cy="2704875"/>
            </a:xfrm>
            <a:custGeom>
              <a:avLst/>
              <a:gdLst/>
              <a:ahLst/>
              <a:cxnLst/>
              <a:rect l="l" t="t" r="r" b="b"/>
              <a:pathLst>
                <a:path w="2828420" h="2704875">
                  <a:moveTo>
                    <a:pt x="0" y="0"/>
                  </a:moveTo>
                  <a:lnTo>
                    <a:pt x="2828420" y="0"/>
                  </a:lnTo>
                  <a:lnTo>
                    <a:pt x="2828420" y="2704875"/>
                  </a:lnTo>
                  <a:lnTo>
                    <a:pt x="0" y="27048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548" b="-548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2" name="Freeform 12"/>
            <p:cNvSpPr/>
            <p:nvPr/>
          </p:nvSpPr>
          <p:spPr>
            <a:xfrm rot="1491893">
              <a:off x="7550204" y="3495281"/>
              <a:ext cx="2842164" cy="2704875"/>
            </a:xfrm>
            <a:custGeom>
              <a:avLst/>
              <a:gdLst/>
              <a:ahLst/>
              <a:cxnLst/>
              <a:rect l="l" t="t" r="r" b="b"/>
              <a:pathLst>
                <a:path w="2842164" h="2704875">
                  <a:moveTo>
                    <a:pt x="0" y="0"/>
                  </a:moveTo>
                  <a:lnTo>
                    <a:pt x="2842163" y="0"/>
                  </a:lnTo>
                  <a:lnTo>
                    <a:pt x="2842163" y="2704875"/>
                  </a:lnTo>
                  <a:lnTo>
                    <a:pt x="0" y="27048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793" b="-793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3" name="Freeform 13"/>
            <p:cNvSpPr/>
            <p:nvPr/>
          </p:nvSpPr>
          <p:spPr>
            <a:xfrm rot="1268352">
              <a:off x="6938345" y="2676518"/>
              <a:ext cx="2839887" cy="2704875"/>
            </a:xfrm>
            <a:custGeom>
              <a:avLst/>
              <a:gdLst/>
              <a:ahLst/>
              <a:cxnLst/>
              <a:rect l="l" t="t" r="r" b="b"/>
              <a:pathLst>
                <a:path w="2839887" h="2704875">
                  <a:moveTo>
                    <a:pt x="0" y="0"/>
                  </a:moveTo>
                  <a:lnTo>
                    <a:pt x="2839887" y="0"/>
                  </a:lnTo>
                  <a:lnTo>
                    <a:pt x="2839887" y="2704875"/>
                  </a:lnTo>
                  <a:lnTo>
                    <a:pt x="0" y="27048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753" b="-753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2004783" y="3495281"/>
              <a:ext cx="2828420" cy="2704875"/>
            </a:xfrm>
            <a:custGeom>
              <a:avLst/>
              <a:gdLst/>
              <a:ahLst/>
              <a:cxnLst/>
              <a:rect l="l" t="t" r="r" b="b"/>
              <a:pathLst>
                <a:path w="2828420" h="2704875">
                  <a:moveTo>
                    <a:pt x="0" y="0"/>
                  </a:moveTo>
                  <a:lnTo>
                    <a:pt x="2828420" y="0"/>
                  </a:lnTo>
                  <a:lnTo>
                    <a:pt x="2828420" y="2704875"/>
                  </a:lnTo>
                  <a:lnTo>
                    <a:pt x="0" y="27048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548" b="-548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3205663" y="2724352"/>
              <a:ext cx="2828420" cy="2704875"/>
            </a:xfrm>
            <a:custGeom>
              <a:avLst/>
              <a:gdLst/>
              <a:ahLst/>
              <a:cxnLst/>
              <a:rect l="l" t="t" r="r" b="b"/>
              <a:pathLst>
                <a:path w="2828420" h="2704875">
                  <a:moveTo>
                    <a:pt x="0" y="0"/>
                  </a:moveTo>
                  <a:lnTo>
                    <a:pt x="2828420" y="0"/>
                  </a:lnTo>
                  <a:lnTo>
                    <a:pt x="2828420" y="2704875"/>
                  </a:lnTo>
                  <a:lnTo>
                    <a:pt x="0" y="27048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548" b="-548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6" name="Freeform 16"/>
            <p:cNvSpPr/>
            <p:nvPr/>
          </p:nvSpPr>
          <p:spPr>
            <a:xfrm rot="1446386">
              <a:off x="6411372" y="3655953"/>
              <a:ext cx="2502276" cy="2381803"/>
            </a:xfrm>
            <a:custGeom>
              <a:avLst/>
              <a:gdLst/>
              <a:ahLst/>
              <a:cxnLst/>
              <a:rect l="l" t="t" r="r" b="b"/>
              <a:pathLst>
                <a:path w="2502276" h="2381803">
                  <a:moveTo>
                    <a:pt x="0" y="0"/>
                  </a:moveTo>
                  <a:lnTo>
                    <a:pt x="2502277" y="0"/>
                  </a:lnTo>
                  <a:lnTo>
                    <a:pt x="2502277" y="2381803"/>
                  </a:lnTo>
                  <a:lnTo>
                    <a:pt x="0" y="23818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785" b="-785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4233383" y="3494417"/>
              <a:ext cx="2828420" cy="2704875"/>
            </a:xfrm>
            <a:custGeom>
              <a:avLst/>
              <a:gdLst/>
              <a:ahLst/>
              <a:cxnLst/>
              <a:rect l="l" t="t" r="r" b="b"/>
              <a:pathLst>
                <a:path w="2828420" h="2704875">
                  <a:moveTo>
                    <a:pt x="0" y="0"/>
                  </a:moveTo>
                  <a:lnTo>
                    <a:pt x="2828420" y="0"/>
                  </a:lnTo>
                  <a:lnTo>
                    <a:pt x="2828420" y="2704875"/>
                  </a:lnTo>
                  <a:lnTo>
                    <a:pt x="0" y="27048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548" b="-548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8" name="Freeform 18"/>
            <p:cNvSpPr/>
            <p:nvPr/>
          </p:nvSpPr>
          <p:spPr>
            <a:xfrm>
              <a:off x="3418993" y="3317211"/>
              <a:ext cx="2828420" cy="2704875"/>
            </a:xfrm>
            <a:custGeom>
              <a:avLst/>
              <a:gdLst/>
              <a:ahLst/>
              <a:cxnLst/>
              <a:rect l="l" t="t" r="r" b="b"/>
              <a:pathLst>
                <a:path w="2828420" h="2704875">
                  <a:moveTo>
                    <a:pt x="0" y="0"/>
                  </a:moveTo>
                  <a:lnTo>
                    <a:pt x="2828420" y="0"/>
                  </a:lnTo>
                  <a:lnTo>
                    <a:pt x="2828420" y="2704875"/>
                  </a:lnTo>
                  <a:lnTo>
                    <a:pt x="0" y="27048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548" b="-548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9" name="Freeform 19"/>
            <p:cNvSpPr/>
            <p:nvPr/>
          </p:nvSpPr>
          <p:spPr>
            <a:xfrm rot="1491893">
              <a:off x="5545421" y="3341751"/>
              <a:ext cx="2842164" cy="2704875"/>
            </a:xfrm>
            <a:custGeom>
              <a:avLst/>
              <a:gdLst/>
              <a:ahLst/>
              <a:cxnLst/>
              <a:rect l="l" t="t" r="r" b="b"/>
              <a:pathLst>
                <a:path w="2842164" h="2704875">
                  <a:moveTo>
                    <a:pt x="0" y="0"/>
                  </a:moveTo>
                  <a:lnTo>
                    <a:pt x="2842164" y="0"/>
                  </a:lnTo>
                  <a:lnTo>
                    <a:pt x="2842164" y="2704875"/>
                  </a:lnTo>
                  <a:lnTo>
                    <a:pt x="0" y="27048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793" b="-793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0" name="Freeform 20"/>
            <p:cNvSpPr/>
            <p:nvPr/>
          </p:nvSpPr>
          <p:spPr>
            <a:xfrm rot="1268352">
              <a:off x="4933563" y="2522988"/>
              <a:ext cx="2839887" cy="2704875"/>
            </a:xfrm>
            <a:custGeom>
              <a:avLst/>
              <a:gdLst/>
              <a:ahLst/>
              <a:cxnLst/>
              <a:rect l="l" t="t" r="r" b="b"/>
              <a:pathLst>
                <a:path w="2839887" h="2704875">
                  <a:moveTo>
                    <a:pt x="0" y="0"/>
                  </a:moveTo>
                  <a:lnTo>
                    <a:pt x="2839886" y="0"/>
                  </a:lnTo>
                  <a:lnTo>
                    <a:pt x="2839886" y="2704875"/>
                  </a:lnTo>
                  <a:lnTo>
                    <a:pt x="0" y="27048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753" b="-753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0" y="3341751"/>
              <a:ext cx="2828420" cy="2704875"/>
            </a:xfrm>
            <a:custGeom>
              <a:avLst/>
              <a:gdLst/>
              <a:ahLst/>
              <a:cxnLst/>
              <a:rect l="l" t="t" r="r" b="b"/>
              <a:pathLst>
                <a:path w="2828420" h="2704875">
                  <a:moveTo>
                    <a:pt x="0" y="0"/>
                  </a:moveTo>
                  <a:lnTo>
                    <a:pt x="2828420" y="0"/>
                  </a:lnTo>
                  <a:lnTo>
                    <a:pt x="2828420" y="2704875"/>
                  </a:lnTo>
                  <a:lnTo>
                    <a:pt x="0" y="27048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548" b="-548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1200880" y="2570822"/>
              <a:ext cx="2828420" cy="2704875"/>
            </a:xfrm>
            <a:custGeom>
              <a:avLst/>
              <a:gdLst/>
              <a:ahLst/>
              <a:cxnLst/>
              <a:rect l="l" t="t" r="r" b="b"/>
              <a:pathLst>
                <a:path w="2828420" h="2704875">
                  <a:moveTo>
                    <a:pt x="0" y="0"/>
                  </a:moveTo>
                  <a:lnTo>
                    <a:pt x="2828420" y="0"/>
                  </a:lnTo>
                  <a:lnTo>
                    <a:pt x="2828420" y="2704874"/>
                  </a:lnTo>
                  <a:lnTo>
                    <a:pt x="0" y="27048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548" b="-548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3" name="Freeform 23"/>
            <p:cNvSpPr/>
            <p:nvPr/>
          </p:nvSpPr>
          <p:spPr>
            <a:xfrm rot="1446386">
              <a:off x="4406589" y="3502423"/>
              <a:ext cx="2502276" cy="2381803"/>
            </a:xfrm>
            <a:custGeom>
              <a:avLst/>
              <a:gdLst/>
              <a:ahLst/>
              <a:cxnLst/>
              <a:rect l="l" t="t" r="r" b="b"/>
              <a:pathLst>
                <a:path w="2502276" h="2381803">
                  <a:moveTo>
                    <a:pt x="0" y="0"/>
                  </a:moveTo>
                  <a:lnTo>
                    <a:pt x="2502277" y="0"/>
                  </a:lnTo>
                  <a:lnTo>
                    <a:pt x="2502277" y="2381803"/>
                  </a:lnTo>
                  <a:lnTo>
                    <a:pt x="0" y="23818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785" b="-785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4" name="Freeform 24"/>
            <p:cNvSpPr/>
            <p:nvPr/>
          </p:nvSpPr>
          <p:spPr>
            <a:xfrm>
              <a:off x="2228600" y="3340887"/>
              <a:ext cx="2828420" cy="2704875"/>
            </a:xfrm>
            <a:custGeom>
              <a:avLst/>
              <a:gdLst/>
              <a:ahLst/>
              <a:cxnLst/>
              <a:rect l="l" t="t" r="r" b="b"/>
              <a:pathLst>
                <a:path w="2828420" h="2704875">
                  <a:moveTo>
                    <a:pt x="0" y="0"/>
                  </a:moveTo>
                  <a:lnTo>
                    <a:pt x="2828420" y="0"/>
                  </a:lnTo>
                  <a:lnTo>
                    <a:pt x="2828420" y="2704875"/>
                  </a:lnTo>
                  <a:lnTo>
                    <a:pt x="0" y="27048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548" b="-548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5" name="Freeform 25"/>
            <p:cNvSpPr/>
            <p:nvPr/>
          </p:nvSpPr>
          <p:spPr>
            <a:xfrm>
              <a:off x="1414210" y="3163681"/>
              <a:ext cx="2828420" cy="2704875"/>
            </a:xfrm>
            <a:custGeom>
              <a:avLst/>
              <a:gdLst/>
              <a:ahLst/>
              <a:cxnLst/>
              <a:rect l="l" t="t" r="r" b="b"/>
              <a:pathLst>
                <a:path w="2828420" h="2704875">
                  <a:moveTo>
                    <a:pt x="0" y="0"/>
                  </a:moveTo>
                  <a:lnTo>
                    <a:pt x="2828420" y="0"/>
                  </a:lnTo>
                  <a:lnTo>
                    <a:pt x="2828420" y="2704875"/>
                  </a:lnTo>
                  <a:lnTo>
                    <a:pt x="0" y="27048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548" b="-548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6" name="Freeform 26"/>
            <p:cNvSpPr/>
            <p:nvPr/>
          </p:nvSpPr>
          <p:spPr>
            <a:xfrm rot="1491893">
              <a:off x="6767622" y="1239835"/>
              <a:ext cx="2842164" cy="2704875"/>
            </a:xfrm>
            <a:custGeom>
              <a:avLst/>
              <a:gdLst/>
              <a:ahLst/>
              <a:cxnLst/>
              <a:rect l="l" t="t" r="r" b="b"/>
              <a:pathLst>
                <a:path w="2842164" h="2704875">
                  <a:moveTo>
                    <a:pt x="0" y="0"/>
                  </a:moveTo>
                  <a:lnTo>
                    <a:pt x="2842164" y="0"/>
                  </a:lnTo>
                  <a:lnTo>
                    <a:pt x="2842164" y="2704875"/>
                  </a:lnTo>
                  <a:lnTo>
                    <a:pt x="0" y="27048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793" b="-793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7" name="Freeform 27"/>
            <p:cNvSpPr/>
            <p:nvPr/>
          </p:nvSpPr>
          <p:spPr>
            <a:xfrm rot="1268352">
              <a:off x="6155764" y="421072"/>
              <a:ext cx="2839887" cy="2704875"/>
            </a:xfrm>
            <a:custGeom>
              <a:avLst/>
              <a:gdLst/>
              <a:ahLst/>
              <a:cxnLst/>
              <a:rect l="l" t="t" r="r" b="b"/>
              <a:pathLst>
                <a:path w="2839887" h="2704875">
                  <a:moveTo>
                    <a:pt x="0" y="0"/>
                  </a:moveTo>
                  <a:lnTo>
                    <a:pt x="2839887" y="0"/>
                  </a:lnTo>
                  <a:lnTo>
                    <a:pt x="2839887" y="2704875"/>
                  </a:lnTo>
                  <a:lnTo>
                    <a:pt x="0" y="27048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753" b="-753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8" name="Freeform 28"/>
            <p:cNvSpPr/>
            <p:nvPr/>
          </p:nvSpPr>
          <p:spPr>
            <a:xfrm>
              <a:off x="1222201" y="1239835"/>
              <a:ext cx="2828420" cy="2704875"/>
            </a:xfrm>
            <a:custGeom>
              <a:avLst/>
              <a:gdLst/>
              <a:ahLst/>
              <a:cxnLst/>
              <a:rect l="l" t="t" r="r" b="b"/>
              <a:pathLst>
                <a:path w="2828420" h="2704875">
                  <a:moveTo>
                    <a:pt x="0" y="0"/>
                  </a:moveTo>
                  <a:lnTo>
                    <a:pt x="2828420" y="0"/>
                  </a:lnTo>
                  <a:lnTo>
                    <a:pt x="2828420" y="2704875"/>
                  </a:lnTo>
                  <a:lnTo>
                    <a:pt x="0" y="27048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548" b="-548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9" name="Freeform 29"/>
            <p:cNvSpPr/>
            <p:nvPr/>
          </p:nvSpPr>
          <p:spPr>
            <a:xfrm>
              <a:off x="2423081" y="468906"/>
              <a:ext cx="2828420" cy="2704875"/>
            </a:xfrm>
            <a:custGeom>
              <a:avLst/>
              <a:gdLst/>
              <a:ahLst/>
              <a:cxnLst/>
              <a:rect l="l" t="t" r="r" b="b"/>
              <a:pathLst>
                <a:path w="2828420" h="2704875">
                  <a:moveTo>
                    <a:pt x="0" y="0"/>
                  </a:moveTo>
                  <a:lnTo>
                    <a:pt x="2828420" y="0"/>
                  </a:lnTo>
                  <a:lnTo>
                    <a:pt x="2828420" y="2704875"/>
                  </a:lnTo>
                  <a:lnTo>
                    <a:pt x="0" y="27048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548" b="-548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0" name="Freeform 30"/>
            <p:cNvSpPr/>
            <p:nvPr/>
          </p:nvSpPr>
          <p:spPr>
            <a:xfrm rot="1446386">
              <a:off x="5628791" y="1400507"/>
              <a:ext cx="2502276" cy="2381803"/>
            </a:xfrm>
            <a:custGeom>
              <a:avLst/>
              <a:gdLst/>
              <a:ahLst/>
              <a:cxnLst/>
              <a:rect l="l" t="t" r="r" b="b"/>
              <a:pathLst>
                <a:path w="2502276" h="2381803">
                  <a:moveTo>
                    <a:pt x="0" y="0"/>
                  </a:moveTo>
                  <a:lnTo>
                    <a:pt x="2502276" y="0"/>
                  </a:lnTo>
                  <a:lnTo>
                    <a:pt x="2502276" y="2381803"/>
                  </a:lnTo>
                  <a:lnTo>
                    <a:pt x="0" y="23818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785" b="-785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1" name="Freeform 31"/>
            <p:cNvSpPr/>
            <p:nvPr/>
          </p:nvSpPr>
          <p:spPr>
            <a:xfrm>
              <a:off x="3450801" y="1238971"/>
              <a:ext cx="2828420" cy="2704875"/>
            </a:xfrm>
            <a:custGeom>
              <a:avLst/>
              <a:gdLst/>
              <a:ahLst/>
              <a:cxnLst/>
              <a:rect l="l" t="t" r="r" b="b"/>
              <a:pathLst>
                <a:path w="2828420" h="2704875">
                  <a:moveTo>
                    <a:pt x="0" y="0"/>
                  </a:moveTo>
                  <a:lnTo>
                    <a:pt x="2828420" y="0"/>
                  </a:lnTo>
                  <a:lnTo>
                    <a:pt x="2828420" y="2704875"/>
                  </a:lnTo>
                  <a:lnTo>
                    <a:pt x="0" y="27048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548" b="-548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2" name="Freeform 32"/>
            <p:cNvSpPr/>
            <p:nvPr/>
          </p:nvSpPr>
          <p:spPr>
            <a:xfrm>
              <a:off x="2636411" y="1061765"/>
              <a:ext cx="2828420" cy="2704875"/>
            </a:xfrm>
            <a:custGeom>
              <a:avLst/>
              <a:gdLst/>
              <a:ahLst/>
              <a:cxnLst/>
              <a:rect l="l" t="t" r="r" b="b"/>
              <a:pathLst>
                <a:path w="2828420" h="2704875">
                  <a:moveTo>
                    <a:pt x="0" y="0"/>
                  </a:moveTo>
                  <a:lnTo>
                    <a:pt x="2828420" y="0"/>
                  </a:lnTo>
                  <a:lnTo>
                    <a:pt x="2828420" y="2704875"/>
                  </a:lnTo>
                  <a:lnTo>
                    <a:pt x="0" y="27048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548" b="-548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</p:grpSp>
      <p:sp>
        <p:nvSpPr>
          <p:cNvPr id="33" name="Freeform 33"/>
          <p:cNvSpPr/>
          <p:nvPr/>
        </p:nvSpPr>
        <p:spPr>
          <a:xfrm rot="5400000" flipH="1">
            <a:off x="13790637" y="697121"/>
            <a:ext cx="3546779" cy="3546779"/>
          </a:xfrm>
          <a:custGeom>
            <a:avLst/>
            <a:gdLst/>
            <a:ahLst/>
            <a:cxnLst/>
            <a:rect l="l" t="t" r="r" b="b"/>
            <a:pathLst>
              <a:path w="3546779" h="3546779">
                <a:moveTo>
                  <a:pt x="3546779" y="0"/>
                </a:moveTo>
                <a:lnTo>
                  <a:pt x="0" y="0"/>
                </a:lnTo>
                <a:lnTo>
                  <a:pt x="0" y="3546779"/>
                </a:lnTo>
                <a:lnTo>
                  <a:pt x="3546779" y="3546779"/>
                </a:lnTo>
                <a:lnTo>
                  <a:pt x="3546779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34" name="Freeform 34"/>
          <p:cNvSpPr/>
          <p:nvPr/>
        </p:nvSpPr>
        <p:spPr>
          <a:xfrm rot="-5400000" flipH="1">
            <a:off x="950584" y="6176352"/>
            <a:ext cx="3468663" cy="3468663"/>
          </a:xfrm>
          <a:custGeom>
            <a:avLst/>
            <a:gdLst/>
            <a:ahLst/>
            <a:cxnLst/>
            <a:rect l="l" t="t" r="r" b="b"/>
            <a:pathLst>
              <a:path w="3468663" h="3468663">
                <a:moveTo>
                  <a:pt x="3468664" y="0"/>
                </a:moveTo>
                <a:lnTo>
                  <a:pt x="0" y="0"/>
                </a:lnTo>
                <a:lnTo>
                  <a:pt x="0" y="3468663"/>
                </a:lnTo>
                <a:lnTo>
                  <a:pt x="3468664" y="3468663"/>
                </a:lnTo>
                <a:lnTo>
                  <a:pt x="3468664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35" name="Freeform 35"/>
          <p:cNvSpPr/>
          <p:nvPr/>
        </p:nvSpPr>
        <p:spPr>
          <a:xfrm>
            <a:off x="7086600" y="-279411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36" name="Freeform 36"/>
          <p:cNvSpPr/>
          <p:nvPr/>
        </p:nvSpPr>
        <p:spPr>
          <a:xfrm>
            <a:off x="7086600" y="896631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37" name="Freeform 37"/>
          <p:cNvSpPr/>
          <p:nvPr/>
        </p:nvSpPr>
        <p:spPr>
          <a:xfrm>
            <a:off x="11676388" y="3448578"/>
            <a:ext cx="5301647" cy="5809722"/>
          </a:xfrm>
          <a:custGeom>
            <a:avLst/>
            <a:gdLst/>
            <a:ahLst/>
            <a:cxnLst/>
            <a:rect l="l" t="t" r="r" b="b"/>
            <a:pathLst>
              <a:path w="5301647" h="5809722">
                <a:moveTo>
                  <a:pt x="0" y="0"/>
                </a:moveTo>
                <a:lnTo>
                  <a:pt x="5301647" y="0"/>
                </a:lnTo>
                <a:lnTo>
                  <a:pt x="5301647" y="5809722"/>
                </a:lnTo>
                <a:lnTo>
                  <a:pt x="0" y="580972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38" name="TextBox 38"/>
          <p:cNvSpPr txBox="1"/>
          <p:nvPr/>
        </p:nvSpPr>
        <p:spPr>
          <a:xfrm>
            <a:off x="4497363" y="1504104"/>
            <a:ext cx="9293273" cy="19746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110"/>
              </a:lnSpc>
            </a:pPr>
            <a:r>
              <a:rPr lang="en-US" sz="11507" spc="575">
                <a:solidFill>
                  <a:srgbClr val="F7CE4C"/>
                </a:solidFill>
                <a:latin typeface="Tangerine"/>
                <a:ea typeface="Tangerine"/>
                <a:cs typeface="Tangerine"/>
                <a:sym typeface="Tangerine"/>
              </a:rPr>
              <a:t>Vote App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3180635" y="3145385"/>
            <a:ext cx="5887165" cy="4823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177"/>
              </a:lnSpc>
              <a:spcBef>
                <a:spcPct val="0"/>
              </a:spcBef>
            </a:pPr>
            <a:r>
              <a:rPr lang="en-US" sz="2984" spc="-59" dirty="0">
                <a:solidFill>
                  <a:srgbClr val="F7CE4C"/>
                </a:solidFill>
                <a:latin typeface="マティスV"/>
                <a:ea typeface="マティスV"/>
                <a:cs typeface="マティスV"/>
                <a:sym typeface="マティスV"/>
              </a:rPr>
              <a:t>④</a:t>
            </a:r>
            <a:r>
              <a:rPr lang="en-US" sz="2984" spc="-59" dirty="0" err="1">
                <a:solidFill>
                  <a:srgbClr val="F7CE4C"/>
                </a:solidFill>
                <a:latin typeface="マティスV"/>
                <a:ea typeface="マティスV"/>
                <a:cs typeface="マティスV"/>
                <a:sym typeface="マティスV"/>
              </a:rPr>
              <a:t>現在のランキングが表示される</a:t>
            </a:r>
            <a:endParaRPr lang="en-US" sz="2984" spc="-59" dirty="0">
              <a:solidFill>
                <a:srgbClr val="F7CE4C"/>
              </a:solidFill>
              <a:latin typeface="マティスV"/>
              <a:ea typeface="マティスV"/>
              <a:cs typeface="マティスV"/>
              <a:sym typeface="マティスV"/>
            </a:endParaRPr>
          </a:p>
        </p:txBody>
      </p:sp>
      <p:sp>
        <p:nvSpPr>
          <p:cNvPr id="40" name="Freeform 40"/>
          <p:cNvSpPr/>
          <p:nvPr/>
        </p:nvSpPr>
        <p:spPr>
          <a:xfrm rot="-10800000" flipH="1">
            <a:off x="13790637" y="6098236"/>
            <a:ext cx="3546779" cy="3546779"/>
          </a:xfrm>
          <a:custGeom>
            <a:avLst/>
            <a:gdLst/>
            <a:ahLst/>
            <a:cxnLst/>
            <a:rect l="l" t="t" r="r" b="b"/>
            <a:pathLst>
              <a:path w="3546779" h="3546779">
                <a:moveTo>
                  <a:pt x="3546779" y="0"/>
                </a:moveTo>
                <a:lnTo>
                  <a:pt x="0" y="0"/>
                </a:lnTo>
                <a:lnTo>
                  <a:pt x="0" y="3546779"/>
                </a:lnTo>
                <a:lnTo>
                  <a:pt x="3546779" y="3546779"/>
                </a:lnTo>
                <a:lnTo>
                  <a:pt x="3546779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3F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950584" y="697121"/>
            <a:ext cx="3546779" cy="3546779"/>
          </a:xfrm>
          <a:custGeom>
            <a:avLst/>
            <a:gdLst/>
            <a:ahLst/>
            <a:cxnLst/>
            <a:rect l="l" t="t" r="r" b="b"/>
            <a:pathLst>
              <a:path w="3546779" h="3546779">
                <a:moveTo>
                  <a:pt x="0" y="0"/>
                </a:moveTo>
                <a:lnTo>
                  <a:pt x="3546779" y="0"/>
                </a:lnTo>
                <a:lnTo>
                  <a:pt x="3546779" y="3546779"/>
                </a:lnTo>
                <a:lnTo>
                  <a:pt x="0" y="35467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3" name="Freeform 3"/>
          <p:cNvSpPr/>
          <p:nvPr/>
        </p:nvSpPr>
        <p:spPr>
          <a:xfrm rot="5400000">
            <a:off x="13790637" y="6098236"/>
            <a:ext cx="3546779" cy="3546779"/>
          </a:xfrm>
          <a:custGeom>
            <a:avLst/>
            <a:gdLst/>
            <a:ahLst/>
            <a:cxnLst/>
            <a:rect l="l" t="t" r="r" b="b"/>
            <a:pathLst>
              <a:path w="3546779" h="3546779">
                <a:moveTo>
                  <a:pt x="0" y="0"/>
                </a:moveTo>
                <a:lnTo>
                  <a:pt x="3546779" y="0"/>
                </a:lnTo>
                <a:lnTo>
                  <a:pt x="3546779" y="3546779"/>
                </a:lnTo>
                <a:lnTo>
                  <a:pt x="0" y="35467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grpSp>
        <p:nvGrpSpPr>
          <p:cNvPr id="4" name="Group 4"/>
          <p:cNvGrpSpPr/>
          <p:nvPr/>
        </p:nvGrpSpPr>
        <p:grpSpPr>
          <a:xfrm>
            <a:off x="10012944" y="4445015"/>
            <a:ext cx="7555385" cy="5200000"/>
            <a:chOff x="0" y="0"/>
            <a:chExt cx="10073847" cy="6933333"/>
          </a:xfrm>
        </p:grpSpPr>
        <p:sp>
          <p:nvSpPr>
            <p:cNvPr id="5" name="Freeform 5"/>
            <p:cNvSpPr/>
            <p:nvPr/>
          </p:nvSpPr>
          <p:spPr>
            <a:xfrm rot="1491893">
              <a:off x="7127447" y="3170241"/>
              <a:ext cx="2546780" cy="2462240"/>
            </a:xfrm>
            <a:custGeom>
              <a:avLst/>
              <a:gdLst/>
              <a:ahLst/>
              <a:cxnLst/>
              <a:rect l="l" t="t" r="r" b="b"/>
              <a:pathLst>
                <a:path w="2546780" h="2462240">
                  <a:moveTo>
                    <a:pt x="0" y="0"/>
                  </a:moveTo>
                  <a:lnTo>
                    <a:pt x="2546780" y="0"/>
                  </a:lnTo>
                  <a:lnTo>
                    <a:pt x="2546780" y="2462240"/>
                  </a:lnTo>
                  <a:lnTo>
                    <a:pt x="0" y="24622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6" name="Freeform 6"/>
            <p:cNvSpPr/>
            <p:nvPr/>
          </p:nvSpPr>
          <p:spPr>
            <a:xfrm rot="1268352">
              <a:off x="6575489" y="2424924"/>
              <a:ext cx="2546780" cy="2462240"/>
            </a:xfrm>
            <a:custGeom>
              <a:avLst/>
              <a:gdLst/>
              <a:ahLst/>
              <a:cxnLst/>
              <a:rect l="l" t="t" r="r" b="b"/>
              <a:pathLst>
                <a:path w="2546780" h="2462240">
                  <a:moveTo>
                    <a:pt x="0" y="0"/>
                  </a:moveTo>
                  <a:lnTo>
                    <a:pt x="2546780" y="0"/>
                  </a:lnTo>
                  <a:lnTo>
                    <a:pt x="2546780" y="2462240"/>
                  </a:lnTo>
                  <a:lnTo>
                    <a:pt x="0" y="24622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2128023" y="3170241"/>
              <a:ext cx="2546780" cy="2462240"/>
            </a:xfrm>
            <a:custGeom>
              <a:avLst/>
              <a:gdLst/>
              <a:ahLst/>
              <a:cxnLst/>
              <a:rect l="l" t="t" r="r" b="b"/>
              <a:pathLst>
                <a:path w="2546780" h="2462240">
                  <a:moveTo>
                    <a:pt x="0" y="0"/>
                  </a:moveTo>
                  <a:lnTo>
                    <a:pt x="2546780" y="0"/>
                  </a:lnTo>
                  <a:lnTo>
                    <a:pt x="2546780" y="2462240"/>
                  </a:lnTo>
                  <a:lnTo>
                    <a:pt x="0" y="24622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3209325" y="2468467"/>
              <a:ext cx="2546780" cy="2462240"/>
            </a:xfrm>
            <a:custGeom>
              <a:avLst/>
              <a:gdLst/>
              <a:ahLst/>
              <a:cxnLst/>
              <a:rect l="l" t="t" r="r" b="b"/>
              <a:pathLst>
                <a:path w="2546780" h="2462240">
                  <a:moveTo>
                    <a:pt x="0" y="0"/>
                  </a:moveTo>
                  <a:lnTo>
                    <a:pt x="2546780" y="0"/>
                  </a:lnTo>
                  <a:lnTo>
                    <a:pt x="2546780" y="2462240"/>
                  </a:lnTo>
                  <a:lnTo>
                    <a:pt x="0" y="24622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9" name="Freeform 9"/>
            <p:cNvSpPr/>
            <p:nvPr/>
          </p:nvSpPr>
          <p:spPr>
            <a:xfrm rot="1446386">
              <a:off x="6101087" y="3316501"/>
              <a:ext cx="2242591" cy="2168148"/>
            </a:xfrm>
            <a:custGeom>
              <a:avLst/>
              <a:gdLst/>
              <a:ahLst/>
              <a:cxnLst/>
              <a:rect l="l" t="t" r="r" b="b"/>
              <a:pathLst>
                <a:path w="2242591" h="2168148">
                  <a:moveTo>
                    <a:pt x="0" y="0"/>
                  </a:moveTo>
                  <a:lnTo>
                    <a:pt x="2242591" y="0"/>
                  </a:lnTo>
                  <a:lnTo>
                    <a:pt x="2242591" y="2168148"/>
                  </a:lnTo>
                  <a:lnTo>
                    <a:pt x="0" y="21681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4134710" y="3169455"/>
              <a:ext cx="2546780" cy="2462240"/>
            </a:xfrm>
            <a:custGeom>
              <a:avLst/>
              <a:gdLst/>
              <a:ahLst/>
              <a:cxnLst/>
              <a:rect l="l" t="t" r="r" b="b"/>
              <a:pathLst>
                <a:path w="2546780" h="2462240">
                  <a:moveTo>
                    <a:pt x="0" y="0"/>
                  </a:moveTo>
                  <a:lnTo>
                    <a:pt x="2546780" y="0"/>
                  </a:lnTo>
                  <a:lnTo>
                    <a:pt x="2546780" y="2462240"/>
                  </a:lnTo>
                  <a:lnTo>
                    <a:pt x="0" y="24622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3401413" y="3008145"/>
              <a:ext cx="2546780" cy="2462240"/>
            </a:xfrm>
            <a:custGeom>
              <a:avLst/>
              <a:gdLst/>
              <a:ahLst/>
              <a:cxnLst/>
              <a:rect l="l" t="t" r="r" b="b"/>
              <a:pathLst>
                <a:path w="2546780" h="2462240">
                  <a:moveTo>
                    <a:pt x="0" y="0"/>
                  </a:moveTo>
                  <a:lnTo>
                    <a:pt x="2546780" y="0"/>
                  </a:lnTo>
                  <a:lnTo>
                    <a:pt x="2546780" y="2462240"/>
                  </a:lnTo>
                  <a:lnTo>
                    <a:pt x="0" y="24622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2" name="Freeform 12"/>
            <p:cNvSpPr/>
            <p:nvPr/>
          </p:nvSpPr>
          <p:spPr>
            <a:xfrm rot="1491893">
              <a:off x="6845953" y="4006918"/>
              <a:ext cx="2546780" cy="2462240"/>
            </a:xfrm>
            <a:custGeom>
              <a:avLst/>
              <a:gdLst/>
              <a:ahLst/>
              <a:cxnLst/>
              <a:rect l="l" t="t" r="r" b="b"/>
              <a:pathLst>
                <a:path w="2546780" h="2462240">
                  <a:moveTo>
                    <a:pt x="0" y="0"/>
                  </a:moveTo>
                  <a:lnTo>
                    <a:pt x="2546781" y="0"/>
                  </a:lnTo>
                  <a:lnTo>
                    <a:pt x="2546781" y="2462240"/>
                  </a:lnTo>
                  <a:lnTo>
                    <a:pt x="0" y="24622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3" name="Freeform 13"/>
            <p:cNvSpPr/>
            <p:nvPr/>
          </p:nvSpPr>
          <p:spPr>
            <a:xfrm rot="1268352">
              <a:off x="5214268" y="2473173"/>
              <a:ext cx="2546780" cy="2462240"/>
            </a:xfrm>
            <a:custGeom>
              <a:avLst/>
              <a:gdLst/>
              <a:ahLst/>
              <a:cxnLst/>
              <a:rect l="l" t="t" r="r" b="b"/>
              <a:pathLst>
                <a:path w="2546780" h="2462240">
                  <a:moveTo>
                    <a:pt x="0" y="0"/>
                  </a:moveTo>
                  <a:lnTo>
                    <a:pt x="2546781" y="0"/>
                  </a:lnTo>
                  <a:lnTo>
                    <a:pt x="2546781" y="2462240"/>
                  </a:lnTo>
                  <a:lnTo>
                    <a:pt x="0" y="24622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1935935" y="3546625"/>
              <a:ext cx="2546780" cy="2462240"/>
            </a:xfrm>
            <a:custGeom>
              <a:avLst/>
              <a:gdLst/>
              <a:ahLst/>
              <a:cxnLst/>
              <a:rect l="l" t="t" r="r" b="b"/>
              <a:pathLst>
                <a:path w="2546780" h="2462240">
                  <a:moveTo>
                    <a:pt x="0" y="0"/>
                  </a:moveTo>
                  <a:lnTo>
                    <a:pt x="2546780" y="0"/>
                  </a:lnTo>
                  <a:lnTo>
                    <a:pt x="2546780" y="2462240"/>
                  </a:lnTo>
                  <a:lnTo>
                    <a:pt x="0" y="24622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2813480" y="4471093"/>
              <a:ext cx="2546780" cy="2462240"/>
            </a:xfrm>
            <a:custGeom>
              <a:avLst/>
              <a:gdLst/>
              <a:ahLst/>
              <a:cxnLst/>
              <a:rect l="l" t="t" r="r" b="b"/>
              <a:pathLst>
                <a:path w="2546780" h="2462240">
                  <a:moveTo>
                    <a:pt x="0" y="0"/>
                  </a:moveTo>
                  <a:lnTo>
                    <a:pt x="2546781" y="0"/>
                  </a:lnTo>
                  <a:lnTo>
                    <a:pt x="2546781" y="2462240"/>
                  </a:lnTo>
                  <a:lnTo>
                    <a:pt x="0" y="24622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6" name="Freeform 16"/>
            <p:cNvSpPr/>
            <p:nvPr/>
          </p:nvSpPr>
          <p:spPr>
            <a:xfrm rot="1446386">
              <a:off x="5560195" y="3949036"/>
              <a:ext cx="2242591" cy="2168148"/>
            </a:xfrm>
            <a:custGeom>
              <a:avLst/>
              <a:gdLst/>
              <a:ahLst/>
              <a:cxnLst/>
              <a:rect l="l" t="t" r="r" b="b"/>
              <a:pathLst>
                <a:path w="2242591" h="2168148">
                  <a:moveTo>
                    <a:pt x="0" y="0"/>
                  </a:moveTo>
                  <a:lnTo>
                    <a:pt x="2242591" y="0"/>
                  </a:lnTo>
                  <a:lnTo>
                    <a:pt x="2242591" y="2168148"/>
                  </a:lnTo>
                  <a:lnTo>
                    <a:pt x="0" y="21681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4553011" y="3239974"/>
              <a:ext cx="2546780" cy="2462240"/>
            </a:xfrm>
            <a:custGeom>
              <a:avLst/>
              <a:gdLst/>
              <a:ahLst/>
              <a:cxnLst/>
              <a:rect l="l" t="t" r="r" b="b"/>
              <a:pathLst>
                <a:path w="2546780" h="2462240">
                  <a:moveTo>
                    <a:pt x="0" y="0"/>
                  </a:moveTo>
                  <a:lnTo>
                    <a:pt x="2546781" y="0"/>
                  </a:lnTo>
                  <a:lnTo>
                    <a:pt x="2546781" y="2462239"/>
                  </a:lnTo>
                  <a:lnTo>
                    <a:pt x="0" y="24622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8" name="Freeform 18"/>
            <p:cNvSpPr/>
            <p:nvPr/>
          </p:nvSpPr>
          <p:spPr>
            <a:xfrm>
              <a:off x="3209325" y="3170241"/>
              <a:ext cx="2546780" cy="2462240"/>
            </a:xfrm>
            <a:custGeom>
              <a:avLst/>
              <a:gdLst/>
              <a:ahLst/>
              <a:cxnLst/>
              <a:rect l="l" t="t" r="r" b="b"/>
              <a:pathLst>
                <a:path w="2546780" h="2462240">
                  <a:moveTo>
                    <a:pt x="0" y="0"/>
                  </a:moveTo>
                  <a:lnTo>
                    <a:pt x="2546780" y="0"/>
                  </a:lnTo>
                  <a:lnTo>
                    <a:pt x="2546780" y="2462240"/>
                  </a:lnTo>
                  <a:lnTo>
                    <a:pt x="0" y="24622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9" name="Freeform 19"/>
            <p:cNvSpPr/>
            <p:nvPr/>
          </p:nvSpPr>
          <p:spPr>
            <a:xfrm rot="1491893">
              <a:off x="3684946" y="2635360"/>
              <a:ext cx="2546780" cy="2462240"/>
            </a:xfrm>
            <a:custGeom>
              <a:avLst/>
              <a:gdLst/>
              <a:ahLst/>
              <a:cxnLst/>
              <a:rect l="l" t="t" r="r" b="b"/>
              <a:pathLst>
                <a:path w="2546780" h="2462240">
                  <a:moveTo>
                    <a:pt x="0" y="0"/>
                  </a:moveTo>
                  <a:lnTo>
                    <a:pt x="2546780" y="0"/>
                  </a:lnTo>
                  <a:lnTo>
                    <a:pt x="2546780" y="2462240"/>
                  </a:lnTo>
                  <a:lnTo>
                    <a:pt x="0" y="24622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0" name="Freeform 20"/>
            <p:cNvSpPr/>
            <p:nvPr/>
          </p:nvSpPr>
          <p:spPr>
            <a:xfrm rot="1268352">
              <a:off x="3733186" y="1939122"/>
              <a:ext cx="2546780" cy="2462240"/>
            </a:xfrm>
            <a:custGeom>
              <a:avLst/>
              <a:gdLst/>
              <a:ahLst/>
              <a:cxnLst/>
              <a:rect l="l" t="t" r="r" b="b"/>
              <a:pathLst>
                <a:path w="2546780" h="2462240">
                  <a:moveTo>
                    <a:pt x="0" y="0"/>
                  </a:moveTo>
                  <a:lnTo>
                    <a:pt x="2546780" y="0"/>
                  </a:lnTo>
                  <a:lnTo>
                    <a:pt x="2546780" y="2462239"/>
                  </a:lnTo>
                  <a:lnTo>
                    <a:pt x="0" y="24622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0" y="4006918"/>
              <a:ext cx="2546780" cy="2462240"/>
            </a:xfrm>
            <a:custGeom>
              <a:avLst/>
              <a:gdLst/>
              <a:ahLst/>
              <a:cxnLst/>
              <a:rect l="l" t="t" r="r" b="b"/>
              <a:pathLst>
                <a:path w="2546780" h="2462240">
                  <a:moveTo>
                    <a:pt x="0" y="0"/>
                  </a:moveTo>
                  <a:lnTo>
                    <a:pt x="2546780" y="0"/>
                  </a:lnTo>
                  <a:lnTo>
                    <a:pt x="2546780" y="2462240"/>
                  </a:lnTo>
                  <a:lnTo>
                    <a:pt x="0" y="24622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165100" y="2895200"/>
              <a:ext cx="2546780" cy="2462240"/>
            </a:xfrm>
            <a:custGeom>
              <a:avLst/>
              <a:gdLst/>
              <a:ahLst/>
              <a:cxnLst/>
              <a:rect l="l" t="t" r="r" b="b"/>
              <a:pathLst>
                <a:path w="2546780" h="2462240">
                  <a:moveTo>
                    <a:pt x="0" y="0"/>
                  </a:moveTo>
                  <a:lnTo>
                    <a:pt x="2546780" y="0"/>
                  </a:lnTo>
                  <a:lnTo>
                    <a:pt x="2546780" y="2462240"/>
                  </a:lnTo>
                  <a:lnTo>
                    <a:pt x="0" y="24622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3" name="Freeform 23"/>
            <p:cNvSpPr/>
            <p:nvPr/>
          </p:nvSpPr>
          <p:spPr>
            <a:xfrm rot="1446386">
              <a:off x="3900086" y="3732652"/>
              <a:ext cx="2242591" cy="2168148"/>
            </a:xfrm>
            <a:custGeom>
              <a:avLst/>
              <a:gdLst/>
              <a:ahLst/>
              <a:cxnLst/>
              <a:rect l="l" t="t" r="r" b="b"/>
              <a:pathLst>
                <a:path w="2242591" h="2168148">
                  <a:moveTo>
                    <a:pt x="0" y="0"/>
                  </a:moveTo>
                  <a:lnTo>
                    <a:pt x="2242591" y="0"/>
                  </a:lnTo>
                  <a:lnTo>
                    <a:pt x="2242591" y="2168148"/>
                  </a:lnTo>
                  <a:lnTo>
                    <a:pt x="0" y="21681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4" name="Freeform 24"/>
            <p:cNvSpPr/>
            <p:nvPr/>
          </p:nvSpPr>
          <p:spPr>
            <a:xfrm>
              <a:off x="1192085" y="2709842"/>
              <a:ext cx="2546780" cy="2462240"/>
            </a:xfrm>
            <a:custGeom>
              <a:avLst/>
              <a:gdLst/>
              <a:ahLst/>
              <a:cxnLst/>
              <a:rect l="l" t="t" r="r" b="b"/>
              <a:pathLst>
                <a:path w="2546780" h="2462240">
                  <a:moveTo>
                    <a:pt x="0" y="0"/>
                  </a:moveTo>
                  <a:lnTo>
                    <a:pt x="2546780" y="0"/>
                  </a:lnTo>
                  <a:lnTo>
                    <a:pt x="2546780" y="2462240"/>
                  </a:lnTo>
                  <a:lnTo>
                    <a:pt x="0" y="24622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5" name="Freeform 25"/>
            <p:cNvSpPr/>
            <p:nvPr/>
          </p:nvSpPr>
          <p:spPr>
            <a:xfrm>
              <a:off x="738545" y="1938335"/>
              <a:ext cx="2546780" cy="2462240"/>
            </a:xfrm>
            <a:custGeom>
              <a:avLst/>
              <a:gdLst/>
              <a:ahLst/>
              <a:cxnLst/>
              <a:rect l="l" t="t" r="r" b="b"/>
              <a:pathLst>
                <a:path w="2546780" h="2462240">
                  <a:moveTo>
                    <a:pt x="0" y="0"/>
                  </a:moveTo>
                  <a:lnTo>
                    <a:pt x="2546781" y="0"/>
                  </a:lnTo>
                  <a:lnTo>
                    <a:pt x="2546781" y="2462240"/>
                  </a:lnTo>
                  <a:lnTo>
                    <a:pt x="0" y="24622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6" name="Freeform 26"/>
            <p:cNvSpPr/>
            <p:nvPr/>
          </p:nvSpPr>
          <p:spPr>
            <a:xfrm rot="1491893">
              <a:off x="5454436" y="1121701"/>
              <a:ext cx="2546780" cy="2462240"/>
            </a:xfrm>
            <a:custGeom>
              <a:avLst/>
              <a:gdLst/>
              <a:ahLst/>
              <a:cxnLst/>
              <a:rect l="l" t="t" r="r" b="b"/>
              <a:pathLst>
                <a:path w="2546780" h="2462240">
                  <a:moveTo>
                    <a:pt x="0" y="0"/>
                  </a:moveTo>
                  <a:lnTo>
                    <a:pt x="2546780" y="0"/>
                  </a:lnTo>
                  <a:lnTo>
                    <a:pt x="2546780" y="2462240"/>
                  </a:lnTo>
                  <a:lnTo>
                    <a:pt x="0" y="24622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7" name="Freeform 27"/>
            <p:cNvSpPr/>
            <p:nvPr/>
          </p:nvSpPr>
          <p:spPr>
            <a:xfrm rot="1268352">
              <a:off x="4902478" y="376383"/>
              <a:ext cx="2546780" cy="2462240"/>
            </a:xfrm>
            <a:custGeom>
              <a:avLst/>
              <a:gdLst/>
              <a:ahLst/>
              <a:cxnLst/>
              <a:rect l="l" t="t" r="r" b="b"/>
              <a:pathLst>
                <a:path w="2546780" h="2462240">
                  <a:moveTo>
                    <a:pt x="0" y="0"/>
                  </a:moveTo>
                  <a:lnTo>
                    <a:pt x="2546781" y="0"/>
                  </a:lnTo>
                  <a:lnTo>
                    <a:pt x="2546781" y="2462240"/>
                  </a:lnTo>
                  <a:lnTo>
                    <a:pt x="0" y="24622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8" name="Freeform 28"/>
            <p:cNvSpPr/>
            <p:nvPr/>
          </p:nvSpPr>
          <p:spPr>
            <a:xfrm>
              <a:off x="455012" y="1121701"/>
              <a:ext cx="2546780" cy="2462240"/>
            </a:xfrm>
            <a:custGeom>
              <a:avLst/>
              <a:gdLst/>
              <a:ahLst/>
              <a:cxnLst/>
              <a:rect l="l" t="t" r="r" b="b"/>
              <a:pathLst>
                <a:path w="2546780" h="2462240">
                  <a:moveTo>
                    <a:pt x="0" y="0"/>
                  </a:moveTo>
                  <a:lnTo>
                    <a:pt x="2546781" y="0"/>
                  </a:lnTo>
                  <a:lnTo>
                    <a:pt x="2546781" y="2462240"/>
                  </a:lnTo>
                  <a:lnTo>
                    <a:pt x="0" y="24622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9" name="Freeform 29"/>
            <p:cNvSpPr/>
            <p:nvPr/>
          </p:nvSpPr>
          <p:spPr>
            <a:xfrm>
              <a:off x="1536315" y="419926"/>
              <a:ext cx="2546780" cy="2462240"/>
            </a:xfrm>
            <a:custGeom>
              <a:avLst/>
              <a:gdLst/>
              <a:ahLst/>
              <a:cxnLst/>
              <a:rect l="l" t="t" r="r" b="b"/>
              <a:pathLst>
                <a:path w="2546780" h="2462240">
                  <a:moveTo>
                    <a:pt x="0" y="0"/>
                  </a:moveTo>
                  <a:lnTo>
                    <a:pt x="2546780" y="0"/>
                  </a:lnTo>
                  <a:lnTo>
                    <a:pt x="2546780" y="2462240"/>
                  </a:lnTo>
                  <a:lnTo>
                    <a:pt x="0" y="24622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0" name="Freeform 30"/>
            <p:cNvSpPr/>
            <p:nvPr/>
          </p:nvSpPr>
          <p:spPr>
            <a:xfrm rot="1446386">
              <a:off x="4428077" y="1267961"/>
              <a:ext cx="2242591" cy="2168148"/>
            </a:xfrm>
            <a:custGeom>
              <a:avLst/>
              <a:gdLst/>
              <a:ahLst/>
              <a:cxnLst/>
              <a:rect l="l" t="t" r="r" b="b"/>
              <a:pathLst>
                <a:path w="2242591" h="2168148">
                  <a:moveTo>
                    <a:pt x="0" y="0"/>
                  </a:moveTo>
                  <a:lnTo>
                    <a:pt x="2242591" y="0"/>
                  </a:lnTo>
                  <a:lnTo>
                    <a:pt x="2242591" y="2168148"/>
                  </a:lnTo>
                  <a:lnTo>
                    <a:pt x="0" y="21681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1" name="Freeform 31"/>
            <p:cNvSpPr/>
            <p:nvPr/>
          </p:nvSpPr>
          <p:spPr>
            <a:xfrm>
              <a:off x="2461700" y="1120915"/>
              <a:ext cx="2546780" cy="2462240"/>
            </a:xfrm>
            <a:custGeom>
              <a:avLst/>
              <a:gdLst/>
              <a:ahLst/>
              <a:cxnLst/>
              <a:rect l="l" t="t" r="r" b="b"/>
              <a:pathLst>
                <a:path w="2546780" h="2462240">
                  <a:moveTo>
                    <a:pt x="0" y="0"/>
                  </a:moveTo>
                  <a:lnTo>
                    <a:pt x="2546780" y="0"/>
                  </a:lnTo>
                  <a:lnTo>
                    <a:pt x="2546780" y="2462240"/>
                  </a:lnTo>
                  <a:lnTo>
                    <a:pt x="0" y="24622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2" name="Freeform 32"/>
            <p:cNvSpPr/>
            <p:nvPr/>
          </p:nvSpPr>
          <p:spPr>
            <a:xfrm>
              <a:off x="1728402" y="959605"/>
              <a:ext cx="2546780" cy="2462240"/>
            </a:xfrm>
            <a:custGeom>
              <a:avLst/>
              <a:gdLst/>
              <a:ahLst/>
              <a:cxnLst/>
              <a:rect l="l" t="t" r="r" b="b"/>
              <a:pathLst>
                <a:path w="2546780" h="2462240">
                  <a:moveTo>
                    <a:pt x="0" y="0"/>
                  </a:moveTo>
                  <a:lnTo>
                    <a:pt x="2546781" y="0"/>
                  </a:lnTo>
                  <a:lnTo>
                    <a:pt x="2546781" y="2462240"/>
                  </a:lnTo>
                  <a:lnTo>
                    <a:pt x="0" y="24622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</p:grpSp>
      <p:sp>
        <p:nvSpPr>
          <p:cNvPr id="33" name="Freeform 33"/>
          <p:cNvSpPr/>
          <p:nvPr/>
        </p:nvSpPr>
        <p:spPr>
          <a:xfrm rot="-5400000" flipH="1">
            <a:off x="950584" y="6176352"/>
            <a:ext cx="3468663" cy="3468663"/>
          </a:xfrm>
          <a:custGeom>
            <a:avLst/>
            <a:gdLst/>
            <a:ahLst/>
            <a:cxnLst/>
            <a:rect l="l" t="t" r="r" b="b"/>
            <a:pathLst>
              <a:path w="3468663" h="3468663">
                <a:moveTo>
                  <a:pt x="3468664" y="0"/>
                </a:moveTo>
                <a:lnTo>
                  <a:pt x="0" y="0"/>
                </a:lnTo>
                <a:lnTo>
                  <a:pt x="0" y="3468663"/>
                </a:lnTo>
                <a:lnTo>
                  <a:pt x="3468664" y="3468663"/>
                </a:lnTo>
                <a:lnTo>
                  <a:pt x="3468664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34" name="Freeform 34"/>
          <p:cNvSpPr/>
          <p:nvPr/>
        </p:nvSpPr>
        <p:spPr>
          <a:xfrm>
            <a:off x="7086600" y="-279411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35" name="Freeform 35"/>
          <p:cNvSpPr/>
          <p:nvPr/>
        </p:nvSpPr>
        <p:spPr>
          <a:xfrm>
            <a:off x="7086600" y="896631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36" name="Freeform 36"/>
          <p:cNvSpPr/>
          <p:nvPr/>
        </p:nvSpPr>
        <p:spPr>
          <a:xfrm>
            <a:off x="3180635" y="4017703"/>
            <a:ext cx="5817951" cy="5240597"/>
          </a:xfrm>
          <a:custGeom>
            <a:avLst/>
            <a:gdLst/>
            <a:ahLst/>
            <a:cxnLst/>
            <a:rect l="l" t="t" r="r" b="b"/>
            <a:pathLst>
              <a:path w="5817951" h="5240597">
                <a:moveTo>
                  <a:pt x="0" y="0"/>
                </a:moveTo>
                <a:lnTo>
                  <a:pt x="5817951" y="0"/>
                </a:lnTo>
                <a:lnTo>
                  <a:pt x="5817951" y="5240597"/>
                </a:lnTo>
                <a:lnTo>
                  <a:pt x="0" y="524059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37" name="Freeform 37"/>
          <p:cNvSpPr/>
          <p:nvPr/>
        </p:nvSpPr>
        <p:spPr>
          <a:xfrm>
            <a:off x="10913389" y="3926836"/>
            <a:ext cx="5754496" cy="5809722"/>
          </a:xfrm>
          <a:custGeom>
            <a:avLst/>
            <a:gdLst/>
            <a:ahLst/>
            <a:cxnLst/>
            <a:rect l="l" t="t" r="r" b="b"/>
            <a:pathLst>
              <a:path w="5754496" h="5809722">
                <a:moveTo>
                  <a:pt x="0" y="0"/>
                </a:moveTo>
                <a:lnTo>
                  <a:pt x="5754496" y="0"/>
                </a:lnTo>
                <a:lnTo>
                  <a:pt x="5754496" y="5809722"/>
                </a:lnTo>
                <a:lnTo>
                  <a:pt x="0" y="580972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pic>
        <p:nvPicPr>
          <p:cNvPr id="38" name="Picture 38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7517860" y="7910684"/>
            <a:ext cx="1277308" cy="1403635"/>
          </a:xfrm>
          <a:prstGeom prst="rect">
            <a:avLst/>
          </a:prstGeom>
        </p:spPr>
      </p:pic>
      <p:sp>
        <p:nvSpPr>
          <p:cNvPr id="39" name="TextBox 39"/>
          <p:cNvSpPr txBox="1"/>
          <p:nvPr/>
        </p:nvSpPr>
        <p:spPr>
          <a:xfrm>
            <a:off x="4497363" y="1504104"/>
            <a:ext cx="9293273" cy="19746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110"/>
              </a:lnSpc>
            </a:pPr>
            <a:r>
              <a:rPr lang="en-US" sz="11507" spc="575">
                <a:solidFill>
                  <a:srgbClr val="F7CE4C"/>
                </a:solidFill>
                <a:latin typeface="Tangerine"/>
                <a:ea typeface="Tangerine"/>
                <a:cs typeface="Tangerine"/>
                <a:sym typeface="Tangerine"/>
              </a:rPr>
              <a:t>Vote App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3180635" y="3145385"/>
            <a:ext cx="6344365" cy="4823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177"/>
              </a:lnSpc>
              <a:spcBef>
                <a:spcPct val="0"/>
              </a:spcBef>
            </a:pPr>
            <a:r>
              <a:rPr lang="en-US" sz="2984" spc="-59" dirty="0">
                <a:solidFill>
                  <a:srgbClr val="F7CE4C"/>
                </a:solidFill>
                <a:latin typeface="マティスV"/>
                <a:ea typeface="マティスV"/>
                <a:cs typeface="マティスV"/>
                <a:sym typeface="マティスV"/>
              </a:rPr>
              <a:t>④</a:t>
            </a:r>
            <a:r>
              <a:rPr lang="en-US" sz="2984" spc="-59" dirty="0" err="1">
                <a:solidFill>
                  <a:srgbClr val="F7CE4C"/>
                </a:solidFill>
                <a:latin typeface="マティスV"/>
                <a:ea typeface="マティスV"/>
                <a:cs typeface="マティスV"/>
                <a:sym typeface="マティスV"/>
              </a:rPr>
              <a:t>投票したいアイドルを選択・投票</a:t>
            </a:r>
            <a:endParaRPr lang="en-US" sz="2984" spc="-59" dirty="0">
              <a:solidFill>
                <a:srgbClr val="F7CE4C"/>
              </a:solidFill>
              <a:latin typeface="マティスV"/>
              <a:ea typeface="マティスV"/>
              <a:cs typeface="マティスV"/>
              <a:sym typeface="マティスV"/>
            </a:endParaRPr>
          </a:p>
        </p:txBody>
      </p:sp>
      <p:sp>
        <p:nvSpPr>
          <p:cNvPr id="41" name="Freeform 41"/>
          <p:cNvSpPr/>
          <p:nvPr/>
        </p:nvSpPr>
        <p:spPr>
          <a:xfrm>
            <a:off x="13790637" y="697121"/>
            <a:ext cx="3546779" cy="3546779"/>
          </a:xfrm>
          <a:custGeom>
            <a:avLst/>
            <a:gdLst/>
            <a:ahLst/>
            <a:cxnLst/>
            <a:rect l="l" t="t" r="r" b="b"/>
            <a:pathLst>
              <a:path w="3546779" h="3546779">
                <a:moveTo>
                  <a:pt x="0" y="0"/>
                </a:moveTo>
                <a:lnTo>
                  <a:pt x="3546779" y="0"/>
                </a:lnTo>
                <a:lnTo>
                  <a:pt x="3546779" y="3546779"/>
                </a:lnTo>
                <a:lnTo>
                  <a:pt x="0" y="35467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3F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950584" y="697121"/>
            <a:ext cx="3546779" cy="3546779"/>
          </a:xfrm>
          <a:custGeom>
            <a:avLst/>
            <a:gdLst/>
            <a:ahLst/>
            <a:cxnLst/>
            <a:rect l="l" t="t" r="r" b="b"/>
            <a:pathLst>
              <a:path w="3546779" h="3546779">
                <a:moveTo>
                  <a:pt x="0" y="0"/>
                </a:moveTo>
                <a:lnTo>
                  <a:pt x="3546779" y="0"/>
                </a:lnTo>
                <a:lnTo>
                  <a:pt x="3546779" y="3546779"/>
                </a:lnTo>
                <a:lnTo>
                  <a:pt x="0" y="35467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3" name="Freeform 3"/>
          <p:cNvSpPr/>
          <p:nvPr/>
        </p:nvSpPr>
        <p:spPr>
          <a:xfrm rot="5400000" flipH="1">
            <a:off x="13790637" y="697121"/>
            <a:ext cx="3546779" cy="3546779"/>
          </a:xfrm>
          <a:custGeom>
            <a:avLst/>
            <a:gdLst/>
            <a:ahLst/>
            <a:cxnLst/>
            <a:rect l="l" t="t" r="r" b="b"/>
            <a:pathLst>
              <a:path w="3546779" h="3546779">
                <a:moveTo>
                  <a:pt x="3546779" y="0"/>
                </a:moveTo>
                <a:lnTo>
                  <a:pt x="0" y="0"/>
                </a:lnTo>
                <a:lnTo>
                  <a:pt x="0" y="3546779"/>
                </a:lnTo>
                <a:lnTo>
                  <a:pt x="3546779" y="3546779"/>
                </a:lnTo>
                <a:lnTo>
                  <a:pt x="3546779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4" name="Freeform 4"/>
          <p:cNvSpPr/>
          <p:nvPr/>
        </p:nvSpPr>
        <p:spPr>
          <a:xfrm rot="-5400000" flipH="1">
            <a:off x="950584" y="6176352"/>
            <a:ext cx="3468663" cy="3468663"/>
          </a:xfrm>
          <a:custGeom>
            <a:avLst/>
            <a:gdLst/>
            <a:ahLst/>
            <a:cxnLst/>
            <a:rect l="l" t="t" r="r" b="b"/>
            <a:pathLst>
              <a:path w="3468663" h="3468663">
                <a:moveTo>
                  <a:pt x="3468664" y="0"/>
                </a:moveTo>
                <a:lnTo>
                  <a:pt x="0" y="0"/>
                </a:lnTo>
                <a:lnTo>
                  <a:pt x="0" y="3468663"/>
                </a:lnTo>
                <a:lnTo>
                  <a:pt x="3468664" y="3468663"/>
                </a:lnTo>
                <a:lnTo>
                  <a:pt x="3468664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5" name="Freeform 5"/>
          <p:cNvSpPr/>
          <p:nvPr/>
        </p:nvSpPr>
        <p:spPr>
          <a:xfrm>
            <a:off x="7086600" y="-279411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6" name="Freeform 6"/>
          <p:cNvSpPr/>
          <p:nvPr/>
        </p:nvSpPr>
        <p:spPr>
          <a:xfrm>
            <a:off x="7086600" y="896631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7" name="TextBox 7"/>
          <p:cNvSpPr txBox="1"/>
          <p:nvPr/>
        </p:nvSpPr>
        <p:spPr>
          <a:xfrm>
            <a:off x="4497363" y="1504104"/>
            <a:ext cx="9293273" cy="19746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110"/>
              </a:lnSpc>
            </a:pPr>
            <a:r>
              <a:rPr lang="en-US" sz="11507" spc="575">
                <a:solidFill>
                  <a:srgbClr val="F7CE4C"/>
                </a:solidFill>
                <a:latin typeface="Tangerine"/>
                <a:ea typeface="Tangerine"/>
                <a:cs typeface="Tangerine"/>
                <a:sym typeface="Tangerine"/>
              </a:rPr>
              <a:t>Vote App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180635" y="3145385"/>
            <a:ext cx="6191965" cy="4823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177"/>
              </a:lnSpc>
              <a:spcBef>
                <a:spcPct val="0"/>
              </a:spcBef>
            </a:pPr>
            <a:r>
              <a:rPr lang="en-US" sz="2984" spc="-59" dirty="0">
                <a:solidFill>
                  <a:srgbClr val="F7CE4C"/>
                </a:solidFill>
                <a:latin typeface="マティスV"/>
                <a:ea typeface="マティスV"/>
                <a:cs typeface="マティスV"/>
                <a:sym typeface="マティスV"/>
              </a:rPr>
              <a:t>⑤</a:t>
            </a:r>
            <a:r>
              <a:rPr lang="en-US" sz="2984" spc="-59" dirty="0" err="1">
                <a:solidFill>
                  <a:srgbClr val="F7CE4C"/>
                </a:solidFill>
                <a:latin typeface="マティスV"/>
                <a:ea typeface="マティスV"/>
                <a:cs typeface="マティスV"/>
                <a:sym typeface="マティスV"/>
              </a:rPr>
              <a:t>投票後のランキングが表示される</a:t>
            </a:r>
            <a:endParaRPr lang="en-US" sz="2984" spc="-59" dirty="0">
              <a:solidFill>
                <a:srgbClr val="F7CE4C"/>
              </a:solidFill>
              <a:latin typeface="マティスV"/>
              <a:ea typeface="マティスV"/>
              <a:cs typeface="マティスV"/>
              <a:sym typeface="マティスV"/>
            </a:endParaRPr>
          </a:p>
        </p:txBody>
      </p:sp>
      <p:sp>
        <p:nvSpPr>
          <p:cNvPr id="9" name="Freeform 9"/>
          <p:cNvSpPr/>
          <p:nvPr/>
        </p:nvSpPr>
        <p:spPr>
          <a:xfrm rot="-10800000" flipH="1">
            <a:off x="13868752" y="6176352"/>
            <a:ext cx="3468663" cy="3468663"/>
          </a:xfrm>
          <a:custGeom>
            <a:avLst/>
            <a:gdLst/>
            <a:ahLst/>
            <a:cxnLst/>
            <a:rect l="l" t="t" r="r" b="b"/>
            <a:pathLst>
              <a:path w="3468663" h="3468663">
                <a:moveTo>
                  <a:pt x="3468664" y="0"/>
                </a:moveTo>
                <a:lnTo>
                  <a:pt x="0" y="0"/>
                </a:lnTo>
                <a:lnTo>
                  <a:pt x="0" y="3468663"/>
                </a:lnTo>
                <a:lnTo>
                  <a:pt x="3468664" y="3468663"/>
                </a:lnTo>
                <a:lnTo>
                  <a:pt x="3468664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10" name="Freeform 10"/>
          <p:cNvSpPr/>
          <p:nvPr/>
        </p:nvSpPr>
        <p:spPr>
          <a:xfrm>
            <a:off x="3180635" y="4007095"/>
            <a:ext cx="8495753" cy="5240597"/>
          </a:xfrm>
          <a:custGeom>
            <a:avLst/>
            <a:gdLst/>
            <a:ahLst/>
            <a:cxnLst/>
            <a:rect l="l" t="t" r="r" b="b"/>
            <a:pathLst>
              <a:path w="8495753" h="5240597">
                <a:moveTo>
                  <a:pt x="0" y="0"/>
                </a:moveTo>
                <a:lnTo>
                  <a:pt x="8495753" y="0"/>
                </a:lnTo>
                <a:lnTo>
                  <a:pt x="8495753" y="5240597"/>
                </a:lnTo>
                <a:lnTo>
                  <a:pt x="0" y="524059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721"/>
            </a:stretch>
          </a:blipFill>
        </p:spPr>
        <p:txBody>
          <a:bodyPr/>
          <a:lstStyle/>
          <a:p>
            <a:endParaRPr lang="ja-JP" altLang="en-US"/>
          </a:p>
        </p:txBody>
      </p:sp>
      <p:grpSp>
        <p:nvGrpSpPr>
          <p:cNvPr id="11" name="Group 11"/>
          <p:cNvGrpSpPr/>
          <p:nvPr/>
        </p:nvGrpSpPr>
        <p:grpSpPr>
          <a:xfrm>
            <a:off x="10352143" y="4653475"/>
            <a:ext cx="7555385" cy="5200000"/>
            <a:chOff x="0" y="0"/>
            <a:chExt cx="10073847" cy="6933333"/>
          </a:xfrm>
        </p:grpSpPr>
        <p:sp>
          <p:nvSpPr>
            <p:cNvPr id="12" name="Freeform 12"/>
            <p:cNvSpPr/>
            <p:nvPr/>
          </p:nvSpPr>
          <p:spPr>
            <a:xfrm rot="1491893">
              <a:off x="7127447" y="3170241"/>
              <a:ext cx="2546780" cy="2462240"/>
            </a:xfrm>
            <a:custGeom>
              <a:avLst/>
              <a:gdLst/>
              <a:ahLst/>
              <a:cxnLst/>
              <a:rect l="l" t="t" r="r" b="b"/>
              <a:pathLst>
                <a:path w="2546780" h="2462240">
                  <a:moveTo>
                    <a:pt x="0" y="0"/>
                  </a:moveTo>
                  <a:lnTo>
                    <a:pt x="2546780" y="0"/>
                  </a:lnTo>
                  <a:lnTo>
                    <a:pt x="2546780" y="2462240"/>
                  </a:lnTo>
                  <a:lnTo>
                    <a:pt x="0" y="24622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3" name="Freeform 13"/>
            <p:cNvSpPr/>
            <p:nvPr/>
          </p:nvSpPr>
          <p:spPr>
            <a:xfrm rot="1268352">
              <a:off x="6575489" y="2424924"/>
              <a:ext cx="2546780" cy="2462240"/>
            </a:xfrm>
            <a:custGeom>
              <a:avLst/>
              <a:gdLst/>
              <a:ahLst/>
              <a:cxnLst/>
              <a:rect l="l" t="t" r="r" b="b"/>
              <a:pathLst>
                <a:path w="2546780" h="2462240">
                  <a:moveTo>
                    <a:pt x="0" y="0"/>
                  </a:moveTo>
                  <a:lnTo>
                    <a:pt x="2546780" y="0"/>
                  </a:lnTo>
                  <a:lnTo>
                    <a:pt x="2546780" y="2462240"/>
                  </a:lnTo>
                  <a:lnTo>
                    <a:pt x="0" y="24622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2128023" y="3170241"/>
              <a:ext cx="2546780" cy="2462240"/>
            </a:xfrm>
            <a:custGeom>
              <a:avLst/>
              <a:gdLst/>
              <a:ahLst/>
              <a:cxnLst/>
              <a:rect l="l" t="t" r="r" b="b"/>
              <a:pathLst>
                <a:path w="2546780" h="2462240">
                  <a:moveTo>
                    <a:pt x="0" y="0"/>
                  </a:moveTo>
                  <a:lnTo>
                    <a:pt x="2546780" y="0"/>
                  </a:lnTo>
                  <a:lnTo>
                    <a:pt x="2546780" y="2462240"/>
                  </a:lnTo>
                  <a:lnTo>
                    <a:pt x="0" y="24622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3209325" y="2468467"/>
              <a:ext cx="2546780" cy="2462240"/>
            </a:xfrm>
            <a:custGeom>
              <a:avLst/>
              <a:gdLst/>
              <a:ahLst/>
              <a:cxnLst/>
              <a:rect l="l" t="t" r="r" b="b"/>
              <a:pathLst>
                <a:path w="2546780" h="2462240">
                  <a:moveTo>
                    <a:pt x="0" y="0"/>
                  </a:moveTo>
                  <a:lnTo>
                    <a:pt x="2546780" y="0"/>
                  </a:lnTo>
                  <a:lnTo>
                    <a:pt x="2546780" y="2462240"/>
                  </a:lnTo>
                  <a:lnTo>
                    <a:pt x="0" y="24622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6" name="Freeform 16"/>
            <p:cNvSpPr/>
            <p:nvPr/>
          </p:nvSpPr>
          <p:spPr>
            <a:xfrm rot="1446386">
              <a:off x="6101087" y="3316501"/>
              <a:ext cx="2242591" cy="2168148"/>
            </a:xfrm>
            <a:custGeom>
              <a:avLst/>
              <a:gdLst/>
              <a:ahLst/>
              <a:cxnLst/>
              <a:rect l="l" t="t" r="r" b="b"/>
              <a:pathLst>
                <a:path w="2242591" h="2168148">
                  <a:moveTo>
                    <a:pt x="0" y="0"/>
                  </a:moveTo>
                  <a:lnTo>
                    <a:pt x="2242591" y="0"/>
                  </a:lnTo>
                  <a:lnTo>
                    <a:pt x="2242591" y="2168148"/>
                  </a:lnTo>
                  <a:lnTo>
                    <a:pt x="0" y="21681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4134710" y="3169455"/>
              <a:ext cx="2546780" cy="2462240"/>
            </a:xfrm>
            <a:custGeom>
              <a:avLst/>
              <a:gdLst/>
              <a:ahLst/>
              <a:cxnLst/>
              <a:rect l="l" t="t" r="r" b="b"/>
              <a:pathLst>
                <a:path w="2546780" h="2462240">
                  <a:moveTo>
                    <a:pt x="0" y="0"/>
                  </a:moveTo>
                  <a:lnTo>
                    <a:pt x="2546780" y="0"/>
                  </a:lnTo>
                  <a:lnTo>
                    <a:pt x="2546780" y="2462240"/>
                  </a:lnTo>
                  <a:lnTo>
                    <a:pt x="0" y="24622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8" name="Freeform 18"/>
            <p:cNvSpPr/>
            <p:nvPr/>
          </p:nvSpPr>
          <p:spPr>
            <a:xfrm>
              <a:off x="3401413" y="3008145"/>
              <a:ext cx="2546780" cy="2462240"/>
            </a:xfrm>
            <a:custGeom>
              <a:avLst/>
              <a:gdLst/>
              <a:ahLst/>
              <a:cxnLst/>
              <a:rect l="l" t="t" r="r" b="b"/>
              <a:pathLst>
                <a:path w="2546780" h="2462240">
                  <a:moveTo>
                    <a:pt x="0" y="0"/>
                  </a:moveTo>
                  <a:lnTo>
                    <a:pt x="2546780" y="0"/>
                  </a:lnTo>
                  <a:lnTo>
                    <a:pt x="2546780" y="2462240"/>
                  </a:lnTo>
                  <a:lnTo>
                    <a:pt x="0" y="24622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9" name="Freeform 19"/>
            <p:cNvSpPr/>
            <p:nvPr/>
          </p:nvSpPr>
          <p:spPr>
            <a:xfrm rot="1491893">
              <a:off x="6845953" y="4006918"/>
              <a:ext cx="2546780" cy="2462240"/>
            </a:xfrm>
            <a:custGeom>
              <a:avLst/>
              <a:gdLst/>
              <a:ahLst/>
              <a:cxnLst/>
              <a:rect l="l" t="t" r="r" b="b"/>
              <a:pathLst>
                <a:path w="2546780" h="2462240">
                  <a:moveTo>
                    <a:pt x="0" y="0"/>
                  </a:moveTo>
                  <a:lnTo>
                    <a:pt x="2546781" y="0"/>
                  </a:lnTo>
                  <a:lnTo>
                    <a:pt x="2546781" y="2462240"/>
                  </a:lnTo>
                  <a:lnTo>
                    <a:pt x="0" y="24622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0" name="Freeform 20"/>
            <p:cNvSpPr/>
            <p:nvPr/>
          </p:nvSpPr>
          <p:spPr>
            <a:xfrm rot="1268352">
              <a:off x="5214268" y="2473173"/>
              <a:ext cx="2546780" cy="2462240"/>
            </a:xfrm>
            <a:custGeom>
              <a:avLst/>
              <a:gdLst/>
              <a:ahLst/>
              <a:cxnLst/>
              <a:rect l="l" t="t" r="r" b="b"/>
              <a:pathLst>
                <a:path w="2546780" h="2462240">
                  <a:moveTo>
                    <a:pt x="0" y="0"/>
                  </a:moveTo>
                  <a:lnTo>
                    <a:pt x="2546781" y="0"/>
                  </a:lnTo>
                  <a:lnTo>
                    <a:pt x="2546781" y="2462240"/>
                  </a:lnTo>
                  <a:lnTo>
                    <a:pt x="0" y="24622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1935935" y="3546625"/>
              <a:ext cx="2546780" cy="2462240"/>
            </a:xfrm>
            <a:custGeom>
              <a:avLst/>
              <a:gdLst/>
              <a:ahLst/>
              <a:cxnLst/>
              <a:rect l="l" t="t" r="r" b="b"/>
              <a:pathLst>
                <a:path w="2546780" h="2462240">
                  <a:moveTo>
                    <a:pt x="0" y="0"/>
                  </a:moveTo>
                  <a:lnTo>
                    <a:pt x="2546780" y="0"/>
                  </a:lnTo>
                  <a:lnTo>
                    <a:pt x="2546780" y="2462240"/>
                  </a:lnTo>
                  <a:lnTo>
                    <a:pt x="0" y="24622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2813480" y="4471093"/>
              <a:ext cx="2546780" cy="2462240"/>
            </a:xfrm>
            <a:custGeom>
              <a:avLst/>
              <a:gdLst/>
              <a:ahLst/>
              <a:cxnLst/>
              <a:rect l="l" t="t" r="r" b="b"/>
              <a:pathLst>
                <a:path w="2546780" h="2462240">
                  <a:moveTo>
                    <a:pt x="0" y="0"/>
                  </a:moveTo>
                  <a:lnTo>
                    <a:pt x="2546781" y="0"/>
                  </a:lnTo>
                  <a:lnTo>
                    <a:pt x="2546781" y="2462240"/>
                  </a:lnTo>
                  <a:lnTo>
                    <a:pt x="0" y="24622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3" name="Freeform 23"/>
            <p:cNvSpPr/>
            <p:nvPr/>
          </p:nvSpPr>
          <p:spPr>
            <a:xfrm rot="1446386">
              <a:off x="5560195" y="3949036"/>
              <a:ext cx="2242591" cy="2168148"/>
            </a:xfrm>
            <a:custGeom>
              <a:avLst/>
              <a:gdLst/>
              <a:ahLst/>
              <a:cxnLst/>
              <a:rect l="l" t="t" r="r" b="b"/>
              <a:pathLst>
                <a:path w="2242591" h="2168148">
                  <a:moveTo>
                    <a:pt x="0" y="0"/>
                  </a:moveTo>
                  <a:lnTo>
                    <a:pt x="2242591" y="0"/>
                  </a:lnTo>
                  <a:lnTo>
                    <a:pt x="2242591" y="2168148"/>
                  </a:lnTo>
                  <a:lnTo>
                    <a:pt x="0" y="21681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4" name="Freeform 24"/>
            <p:cNvSpPr/>
            <p:nvPr/>
          </p:nvSpPr>
          <p:spPr>
            <a:xfrm>
              <a:off x="4553011" y="3239974"/>
              <a:ext cx="2546780" cy="2462240"/>
            </a:xfrm>
            <a:custGeom>
              <a:avLst/>
              <a:gdLst/>
              <a:ahLst/>
              <a:cxnLst/>
              <a:rect l="l" t="t" r="r" b="b"/>
              <a:pathLst>
                <a:path w="2546780" h="2462240">
                  <a:moveTo>
                    <a:pt x="0" y="0"/>
                  </a:moveTo>
                  <a:lnTo>
                    <a:pt x="2546781" y="0"/>
                  </a:lnTo>
                  <a:lnTo>
                    <a:pt x="2546781" y="2462239"/>
                  </a:lnTo>
                  <a:lnTo>
                    <a:pt x="0" y="24622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5" name="Freeform 25"/>
            <p:cNvSpPr/>
            <p:nvPr/>
          </p:nvSpPr>
          <p:spPr>
            <a:xfrm>
              <a:off x="3209325" y="3170241"/>
              <a:ext cx="2546780" cy="2462240"/>
            </a:xfrm>
            <a:custGeom>
              <a:avLst/>
              <a:gdLst/>
              <a:ahLst/>
              <a:cxnLst/>
              <a:rect l="l" t="t" r="r" b="b"/>
              <a:pathLst>
                <a:path w="2546780" h="2462240">
                  <a:moveTo>
                    <a:pt x="0" y="0"/>
                  </a:moveTo>
                  <a:lnTo>
                    <a:pt x="2546780" y="0"/>
                  </a:lnTo>
                  <a:lnTo>
                    <a:pt x="2546780" y="2462240"/>
                  </a:lnTo>
                  <a:lnTo>
                    <a:pt x="0" y="24622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6" name="Freeform 26"/>
            <p:cNvSpPr/>
            <p:nvPr/>
          </p:nvSpPr>
          <p:spPr>
            <a:xfrm rot="1491893">
              <a:off x="3684946" y="2635360"/>
              <a:ext cx="2546780" cy="2462240"/>
            </a:xfrm>
            <a:custGeom>
              <a:avLst/>
              <a:gdLst/>
              <a:ahLst/>
              <a:cxnLst/>
              <a:rect l="l" t="t" r="r" b="b"/>
              <a:pathLst>
                <a:path w="2546780" h="2462240">
                  <a:moveTo>
                    <a:pt x="0" y="0"/>
                  </a:moveTo>
                  <a:lnTo>
                    <a:pt x="2546780" y="0"/>
                  </a:lnTo>
                  <a:lnTo>
                    <a:pt x="2546780" y="2462240"/>
                  </a:lnTo>
                  <a:lnTo>
                    <a:pt x="0" y="24622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7" name="Freeform 27"/>
            <p:cNvSpPr/>
            <p:nvPr/>
          </p:nvSpPr>
          <p:spPr>
            <a:xfrm rot="1268352">
              <a:off x="3733186" y="1939122"/>
              <a:ext cx="2546780" cy="2462240"/>
            </a:xfrm>
            <a:custGeom>
              <a:avLst/>
              <a:gdLst/>
              <a:ahLst/>
              <a:cxnLst/>
              <a:rect l="l" t="t" r="r" b="b"/>
              <a:pathLst>
                <a:path w="2546780" h="2462240">
                  <a:moveTo>
                    <a:pt x="0" y="0"/>
                  </a:moveTo>
                  <a:lnTo>
                    <a:pt x="2546780" y="0"/>
                  </a:lnTo>
                  <a:lnTo>
                    <a:pt x="2546780" y="2462239"/>
                  </a:lnTo>
                  <a:lnTo>
                    <a:pt x="0" y="24622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8" name="Freeform 28"/>
            <p:cNvSpPr/>
            <p:nvPr/>
          </p:nvSpPr>
          <p:spPr>
            <a:xfrm>
              <a:off x="0" y="4006918"/>
              <a:ext cx="2546780" cy="2462240"/>
            </a:xfrm>
            <a:custGeom>
              <a:avLst/>
              <a:gdLst/>
              <a:ahLst/>
              <a:cxnLst/>
              <a:rect l="l" t="t" r="r" b="b"/>
              <a:pathLst>
                <a:path w="2546780" h="2462240">
                  <a:moveTo>
                    <a:pt x="0" y="0"/>
                  </a:moveTo>
                  <a:lnTo>
                    <a:pt x="2546780" y="0"/>
                  </a:lnTo>
                  <a:lnTo>
                    <a:pt x="2546780" y="2462240"/>
                  </a:lnTo>
                  <a:lnTo>
                    <a:pt x="0" y="24622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9" name="Freeform 29"/>
            <p:cNvSpPr/>
            <p:nvPr/>
          </p:nvSpPr>
          <p:spPr>
            <a:xfrm>
              <a:off x="165100" y="2895200"/>
              <a:ext cx="2546780" cy="2462240"/>
            </a:xfrm>
            <a:custGeom>
              <a:avLst/>
              <a:gdLst/>
              <a:ahLst/>
              <a:cxnLst/>
              <a:rect l="l" t="t" r="r" b="b"/>
              <a:pathLst>
                <a:path w="2546780" h="2462240">
                  <a:moveTo>
                    <a:pt x="0" y="0"/>
                  </a:moveTo>
                  <a:lnTo>
                    <a:pt x="2546780" y="0"/>
                  </a:lnTo>
                  <a:lnTo>
                    <a:pt x="2546780" y="2462240"/>
                  </a:lnTo>
                  <a:lnTo>
                    <a:pt x="0" y="24622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0" name="Freeform 30"/>
            <p:cNvSpPr/>
            <p:nvPr/>
          </p:nvSpPr>
          <p:spPr>
            <a:xfrm rot="1446386">
              <a:off x="3900086" y="3732652"/>
              <a:ext cx="2242591" cy="2168148"/>
            </a:xfrm>
            <a:custGeom>
              <a:avLst/>
              <a:gdLst/>
              <a:ahLst/>
              <a:cxnLst/>
              <a:rect l="l" t="t" r="r" b="b"/>
              <a:pathLst>
                <a:path w="2242591" h="2168148">
                  <a:moveTo>
                    <a:pt x="0" y="0"/>
                  </a:moveTo>
                  <a:lnTo>
                    <a:pt x="2242591" y="0"/>
                  </a:lnTo>
                  <a:lnTo>
                    <a:pt x="2242591" y="2168148"/>
                  </a:lnTo>
                  <a:lnTo>
                    <a:pt x="0" y="21681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1" name="Freeform 31"/>
            <p:cNvSpPr/>
            <p:nvPr/>
          </p:nvSpPr>
          <p:spPr>
            <a:xfrm>
              <a:off x="1192085" y="2709842"/>
              <a:ext cx="2546780" cy="2462240"/>
            </a:xfrm>
            <a:custGeom>
              <a:avLst/>
              <a:gdLst/>
              <a:ahLst/>
              <a:cxnLst/>
              <a:rect l="l" t="t" r="r" b="b"/>
              <a:pathLst>
                <a:path w="2546780" h="2462240">
                  <a:moveTo>
                    <a:pt x="0" y="0"/>
                  </a:moveTo>
                  <a:lnTo>
                    <a:pt x="2546780" y="0"/>
                  </a:lnTo>
                  <a:lnTo>
                    <a:pt x="2546780" y="2462240"/>
                  </a:lnTo>
                  <a:lnTo>
                    <a:pt x="0" y="24622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2" name="Freeform 32"/>
            <p:cNvSpPr/>
            <p:nvPr/>
          </p:nvSpPr>
          <p:spPr>
            <a:xfrm>
              <a:off x="738545" y="1938335"/>
              <a:ext cx="2546780" cy="2462240"/>
            </a:xfrm>
            <a:custGeom>
              <a:avLst/>
              <a:gdLst/>
              <a:ahLst/>
              <a:cxnLst/>
              <a:rect l="l" t="t" r="r" b="b"/>
              <a:pathLst>
                <a:path w="2546780" h="2462240">
                  <a:moveTo>
                    <a:pt x="0" y="0"/>
                  </a:moveTo>
                  <a:lnTo>
                    <a:pt x="2546781" y="0"/>
                  </a:lnTo>
                  <a:lnTo>
                    <a:pt x="2546781" y="2462240"/>
                  </a:lnTo>
                  <a:lnTo>
                    <a:pt x="0" y="24622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3" name="Freeform 33"/>
            <p:cNvSpPr/>
            <p:nvPr/>
          </p:nvSpPr>
          <p:spPr>
            <a:xfrm rot="1491893">
              <a:off x="5454436" y="1121701"/>
              <a:ext cx="2546780" cy="2462240"/>
            </a:xfrm>
            <a:custGeom>
              <a:avLst/>
              <a:gdLst/>
              <a:ahLst/>
              <a:cxnLst/>
              <a:rect l="l" t="t" r="r" b="b"/>
              <a:pathLst>
                <a:path w="2546780" h="2462240">
                  <a:moveTo>
                    <a:pt x="0" y="0"/>
                  </a:moveTo>
                  <a:lnTo>
                    <a:pt x="2546780" y="0"/>
                  </a:lnTo>
                  <a:lnTo>
                    <a:pt x="2546780" y="2462240"/>
                  </a:lnTo>
                  <a:lnTo>
                    <a:pt x="0" y="24622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4" name="Freeform 34"/>
            <p:cNvSpPr/>
            <p:nvPr/>
          </p:nvSpPr>
          <p:spPr>
            <a:xfrm rot="1268352">
              <a:off x="4902478" y="376383"/>
              <a:ext cx="2546780" cy="2462240"/>
            </a:xfrm>
            <a:custGeom>
              <a:avLst/>
              <a:gdLst/>
              <a:ahLst/>
              <a:cxnLst/>
              <a:rect l="l" t="t" r="r" b="b"/>
              <a:pathLst>
                <a:path w="2546780" h="2462240">
                  <a:moveTo>
                    <a:pt x="0" y="0"/>
                  </a:moveTo>
                  <a:lnTo>
                    <a:pt x="2546781" y="0"/>
                  </a:lnTo>
                  <a:lnTo>
                    <a:pt x="2546781" y="2462240"/>
                  </a:lnTo>
                  <a:lnTo>
                    <a:pt x="0" y="24622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5" name="Freeform 35"/>
            <p:cNvSpPr/>
            <p:nvPr/>
          </p:nvSpPr>
          <p:spPr>
            <a:xfrm>
              <a:off x="455012" y="1121701"/>
              <a:ext cx="2546780" cy="2462240"/>
            </a:xfrm>
            <a:custGeom>
              <a:avLst/>
              <a:gdLst/>
              <a:ahLst/>
              <a:cxnLst/>
              <a:rect l="l" t="t" r="r" b="b"/>
              <a:pathLst>
                <a:path w="2546780" h="2462240">
                  <a:moveTo>
                    <a:pt x="0" y="0"/>
                  </a:moveTo>
                  <a:lnTo>
                    <a:pt x="2546781" y="0"/>
                  </a:lnTo>
                  <a:lnTo>
                    <a:pt x="2546781" y="2462240"/>
                  </a:lnTo>
                  <a:lnTo>
                    <a:pt x="0" y="24622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6" name="Freeform 36"/>
            <p:cNvSpPr/>
            <p:nvPr/>
          </p:nvSpPr>
          <p:spPr>
            <a:xfrm>
              <a:off x="1536315" y="419926"/>
              <a:ext cx="2546780" cy="2462240"/>
            </a:xfrm>
            <a:custGeom>
              <a:avLst/>
              <a:gdLst/>
              <a:ahLst/>
              <a:cxnLst/>
              <a:rect l="l" t="t" r="r" b="b"/>
              <a:pathLst>
                <a:path w="2546780" h="2462240">
                  <a:moveTo>
                    <a:pt x="0" y="0"/>
                  </a:moveTo>
                  <a:lnTo>
                    <a:pt x="2546780" y="0"/>
                  </a:lnTo>
                  <a:lnTo>
                    <a:pt x="2546780" y="2462240"/>
                  </a:lnTo>
                  <a:lnTo>
                    <a:pt x="0" y="24622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7" name="Freeform 37"/>
            <p:cNvSpPr/>
            <p:nvPr/>
          </p:nvSpPr>
          <p:spPr>
            <a:xfrm rot="1446386">
              <a:off x="4428077" y="1267961"/>
              <a:ext cx="2242591" cy="2168148"/>
            </a:xfrm>
            <a:custGeom>
              <a:avLst/>
              <a:gdLst/>
              <a:ahLst/>
              <a:cxnLst/>
              <a:rect l="l" t="t" r="r" b="b"/>
              <a:pathLst>
                <a:path w="2242591" h="2168148">
                  <a:moveTo>
                    <a:pt x="0" y="0"/>
                  </a:moveTo>
                  <a:lnTo>
                    <a:pt x="2242591" y="0"/>
                  </a:lnTo>
                  <a:lnTo>
                    <a:pt x="2242591" y="2168148"/>
                  </a:lnTo>
                  <a:lnTo>
                    <a:pt x="0" y="21681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8" name="Freeform 38"/>
            <p:cNvSpPr/>
            <p:nvPr/>
          </p:nvSpPr>
          <p:spPr>
            <a:xfrm>
              <a:off x="2461700" y="1120915"/>
              <a:ext cx="2546780" cy="2462240"/>
            </a:xfrm>
            <a:custGeom>
              <a:avLst/>
              <a:gdLst/>
              <a:ahLst/>
              <a:cxnLst/>
              <a:rect l="l" t="t" r="r" b="b"/>
              <a:pathLst>
                <a:path w="2546780" h="2462240">
                  <a:moveTo>
                    <a:pt x="0" y="0"/>
                  </a:moveTo>
                  <a:lnTo>
                    <a:pt x="2546780" y="0"/>
                  </a:lnTo>
                  <a:lnTo>
                    <a:pt x="2546780" y="2462240"/>
                  </a:lnTo>
                  <a:lnTo>
                    <a:pt x="0" y="24622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9" name="Freeform 39"/>
            <p:cNvSpPr/>
            <p:nvPr/>
          </p:nvSpPr>
          <p:spPr>
            <a:xfrm>
              <a:off x="1728402" y="959605"/>
              <a:ext cx="2546780" cy="2462240"/>
            </a:xfrm>
            <a:custGeom>
              <a:avLst/>
              <a:gdLst/>
              <a:ahLst/>
              <a:cxnLst/>
              <a:rect l="l" t="t" r="r" b="b"/>
              <a:pathLst>
                <a:path w="2546780" h="2462240">
                  <a:moveTo>
                    <a:pt x="0" y="0"/>
                  </a:moveTo>
                  <a:lnTo>
                    <a:pt x="2546781" y="0"/>
                  </a:lnTo>
                  <a:lnTo>
                    <a:pt x="2546781" y="2462240"/>
                  </a:lnTo>
                  <a:lnTo>
                    <a:pt x="0" y="24622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</p:grpSp>
      <p:sp>
        <p:nvSpPr>
          <p:cNvPr id="40" name="Freeform 40"/>
          <p:cNvSpPr/>
          <p:nvPr/>
        </p:nvSpPr>
        <p:spPr>
          <a:xfrm>
            <a:off x="11676388" y="3702798"/>
            <a:ext cx="4906895" cy="5401115"/>
          </a:xfrm>
          <a:custGeom>
            <a:avLst/>
            <a:gdLst/>
            <a:ahLst/>
            <a:cxnLst/>
            <a:rect l="l" t="t" r="r" b="b"/>
            <a:pathLst>
              <a:path w="4906895" h="5401115">
                <a:moveTo>
                  <a:pt x="0" y="0"/>
                </a:moveTo>
                <a:lnTo>
                  <a:pt x="4906896" y="0"/>
                </a:lnTo>
                <a:lnTo>
                  <a:pt x="4906896" y="5401115"/>
                </a:lnTo>
                <a:lnTo>
                  <a:pt x="0" y="540111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3F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950584" y="697121"/>
            <a:ext cx="3546779" cy="3546779"/>
          </a:xfrm>
          <a:custGeom>
            <a:avLst/>
            <a:gdLst/>
            <a:ahLst/>
            <a:cxnLst/>
            <a:rect l="l" t="t" r="r" b="b"/>
            <a:pathLst>
              <a:path w="3546779" h="3546779">
                <a:moveTo>
                  <a:pt x="0" y="0"/>
                </a:moveTo>
                <a:lnTo>
                  <a:pt x="3546779" y="0"/>
                </a:lnTo>
                <a:lnTo>
                  <a:pt x="3546779" y="3546779"/>
                </a:lnTo>
                <a:lnTo>
                  <a:pt x="0" y="35467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3" name="Freeform 3"/>
          <p:cNvSpPr/>
          <p:nvPr/>
        </p:nvSpPr>
        <p:spPr>
          <a:xfrm rot="5400000">
            <a:off x="13712521" y="6098236"/>
            <a:ext cx="3546779" cy="3546779"/>
          </a:xfrm>
          <a:custGeom>
            <a:avLst/>
            <a:gdLst/>
            <a:ahLst/>
            <a:cxnLst/>
            <a:rect l="l" t="t" r="r" b="b"/>
            <a:pathLst>
              <a:path w="3546779" h="3546779">
                <a:moveTo>
                  <a:pt x="0" y="0"/>
                </a:moveTo>
                <a:lnTo>
                  <a:pt x="3546779" y="0"/>
                </a:lnTo>
                <a:lnTo>
                  <a:pt x="3546779" y="3546779"/>
                </a:lnTo>
                <a:lnTo>
                  <a:pt x="0" y="35467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4" name="Freeform 4"/>
          <p:cNvSpPr/>
          <p:nvPr/>
        </p:nvSpPr>
        <p:spPr>
          <a:xfrm rot="5400000" flipH="1">
            <a:off x="13790637" y="697121"/>
            <a:ext cx="3546779" cy="3546779"/>
          </a:xfrm>
          <a:custGeom>
            <a:avLst/>
            <a:gdLst/>
            <a:ahLst/>
            <a:cxnLst/>
            <a:rect l="l" t="t" r="r" b="b"/>
            <a:pathLst>
              <a:path w="3546779" h="3546779">
                <a:moveTo>
                  <a:pt x="3546779" y="0"/>
                </a:moveTo>
                <a:lnTo>
                  <a:pt x="0" y="0"/>
                </a:lnTo>
                <a:lnTo>
                  <a:pt x="0" y="3546779"/>
                </a:lnTo>
                <a:lnTo>
                  <a:pt x="3546779" y="3546779"/>
                </a:lnTo>
                <a:lnTo>
                  <a:pt x="3546779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5" name="Freeform 5"/>
          <p:cNvSpPr/>
          <p:nvPr/>
        </p:nvSpPr>
        <p:spPr>
          <a:xfrm rot="-5400000" flipH="1">
            <a:off x="950584" y="6176352"/>
            <a:ext cx="3468663" cy="3468663"/>
          </a:xfrm>
          <a:custGeom>
            <a:avLst/>
            <a:gdLst/>
            <a:ahLst/>
            <a:cxnLst/>
            <a:rect l="l" t="t" r="r" b="b"/>
            <a:pathLst>
              <a:path w="3468663" h="3468663">
                <a:moveTo>
                  <a:pt x="3468664" y="0"/>
                </a:moveTo>
                <a:lnTo>
                  <a:pt x="0" y="0"/>
                </a:lnTo>
                <a:lnTo>
                  <a:pt x="0" y="3468663"/>
                </a:lnTo>
                <a:lnTo>
                  <a:pt x="3468664" y="3468663"/>
                </a:lnTo>
                <a:lnTo>
                  <a:pt x="3468664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6" name="Freeform 6"/>
          <p:cNvSpPr/>
          <p:nvPr/>
        </p:nvSpPr>
        <p:spPr>
          <a:xfrm>
            <a:off x="7086600" y="-279411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7" name="Freeform 7"/>
          <p:cNvSpPr/>
          <p:nvPr/>
        </p:nvSpPr>
        <p:spPr>
          <a:xfrm>
            <a:off x="7086600" y="896631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8" name="TextBox 8"/>
          <p:cNvSpPr txBox="1"/>
          <p:nvPr/>
        </p:nvSpPr>
        <p:spPr>
          <a:xfrm>
            <a:off x="4497363" y="1588028"/>
            <a:ext cx="9293273" cy="19746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110"/>
              </a:lnSpc>
            </a:pPr>
            <a:r>
              <a:rPr lang="en-US" sz="11507" spc="575">
                <a:solidFill>
                  <a:srgbClr val="F7CE4C"/>
                </a:solidFill>
                <a:latin typeface="Tangerine"/>
                <a:ea typeface="Tangerine"/>
                <a:cs typeface="Tangerine"/>
                <a:sym typeface="Tangerine"/>
              </a:rPr>
              <a:t>System Architecture</a:t>
            </a:r>
          </a:p>
        </p:txBody>
      </p:sp>
      <p:sp>
        <p:nvSpPr>
          <p:cNvPr id="9" name="Freeform 9"/>
          <p:cNvSpPr/>
          <p:nvPr/>
        </p:nvSpPr>
        <p:spPr>
          <a:xfrm>
            <a:off x="3411804" y="4057985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10" name="TextBox 10"/>
          <p:cNvSpPr txBox="1"/>
          <p:nvPr/>
        </p:nvSpPr>
        <p:spPr>
          <a:xfrm>
            <a:off x="3963890" y="4980716"/>
            <a:ext cx="3010629" cy="23455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84"/>
              </a:lnSpc>
            </a:pPr>
            <a:r>
              <a:rPr lang="en-US" sz="5850" spc="292">
                <a:solidFill>
                  <a:srgbClr val="F7CE4C"/>
                </a:solidFill>
                <a:latin typeface="Bebas Neue"/>
                <a:ea typeface="Bebas Neue"/>
                <a:cs typeface="Bebas Neue"/>
                <a:sym typeface="Bebas Neue"/>
              </a:rPr>
              <a:t>HTML</a:t>
            </a:r>
          </a:p>
          <a:p>
            <a:pPr algn="ctr">
              <a:lnSpc>
                <a:spcPts val="6084"/>
              </a:lnSpc>
            </a:pPr>
            <a:r>
              <a:rPr lang="en-US" sz="5850" spc="292">
                <a:solidFill>
                  <a:srgbClr val="F7CE4C"/>
                </a:solidFill>
                <a:latin typeface="Bebas Neue"/>
                <a:ea typeface="Bebas Neue"/>
                <a:cs typeface="Bebas Neue"/>
                <a:sym typeface="Bebas Neue"/>
              </a:rPr>
              <a:t>CSS</a:t>
            </a:r>
          </a:p>
          <a:p>
            <a:pPr algn="ctr">
              <a:lnSpc>
                <a:spcPts val="6084"/>
              </a:lnSpc>
            </a:pPr>
            <a:r>
              <a:rPr lang="en-US" sz="5850" spc="292">
                <a:solidFill>
                  <a:srgbClr val="F7CE4C"/>
                </a:solidFill>
                <a:latin typeface="Bebas Neue"/>
                <a:ea typeface="Bebas Neue"/>
                <a:cs typeface="Bebas Neue"/>
                <a:sym typeface="Bebas Neue"/>
              </a:rPr>
              <a:t>JavaScript</a:t>
            </a:r>
          </a:p>
        </p:txBody>
      </p:sp>
      <p:sp>
        <p:nvSpPr>
          <p:cNvPr id="11" name="Freeform 11"/>
          <p:cNvSpPr/>
          <p:nvPr/>
        </p:nvSpPr>
        <p:spPr>
          <a:xfrm>
            <a:off x="7139836" y="4057985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12" name="TextBox 12"/>
          <p:cNvSpPr txBox="1"/>
          <p:nvPr/>
        </p:nvSpPr>
        <p:spPr>
          <a:xfrm>
            <a:off x="8214254" y="5748333"/>
            <a:ext cx="1965963" cy="8103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84"/>
              </a:lnSpc>
            </a:pPr>
            <a:r>
              <a:rPr lang="en-US" sz="5850" spc="292">
                <a:solidFill>
                  <a:srgbClr val="F7CE4C"/>
                </a:solidFill>
                <a:latin typeface="Bebas Neue"/>
                <a:ea typeface="Bebas Neue"/>
                <a:cs typeface="Bebas Neue"/>
                <a:sym typeface="Bebas Neue"/>
              </a:rPr>
              <a:t>Python</a:t>
            </a:r>
          </a:p>
        </p:txBody>
      </p:sp>
      <p:sp>
        <p:nvSpPr>
          <p:cNvPr id="13" name="Freeform 13"/>
          <p:cNvSpPr/>
          <p:nvPr/>
        </p:nvSpPr>
        <p:spPr>
          <a:xfrm>
            <a:off x="10839397" y="4084825"/>
            <a:ext cx="4036799" cy="4061120"/>
          </a:xfrm>
          <a:custGeom>
            <a:avLst/>
            <a:gdLst/>
            <a:ahLst/>
            <a:cxnLst/>
            <a:rect l="l" t="t" r="r" b="b"/>
            <a:pathLst>
              <a:path w="4036799" h="4061120">
                <a:moveTo>
                  <a:pt x="0" y="0"/>
                </a:moveTo>
                <a:lnTo>
                  <a:pt x="4036799" y="0"/>
                </a:lnTo>
                <a:lnTo>
                  <a:pt x="4036799" y="4061120"/>
                </a:lnTo>
                <a:lnTo>
                  <a:pt x="0" y="406112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301" r="-301"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14" name="TextBox 14"/>
          <p:cNvSpPr txBox="1"/>
          <p:nvPr/>
        </p:nvSpPr>
        <p:spPr>
          <a:xfrm>
            <a:off x="11563006" y="5813370"/>
            <a:ext cx="2719531" cy="670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61"/>
              </a:lnSpc>
            </a:pPr>
            <a:r>
              <a:rPr lang="en-US" sz="4866" spc="243">
                <a:solidFill>
                  <a:srgbClr val="F7CE4C"/>
                </a:solidFill>
                <a:latin typeface="Bebas Neue"/>
                <a:ea typeface="Bebas Neue"/>
                <a:cs typeface="Bebas Neue"/>
                <a:sym typeface="Bebas Neue"/>
              </a:rPr>
              <a:t>PostgreSQL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3F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950584" y="697121"/>
            <a:ext cx="3546779" cy="3546779"/>
          </a:xfrm>
          <a:custGeom>
            <a:avLst/>
            <a:gdLst/>
            <a:ahLst/>
            <a:cxnLst/>
            <a:rect l="l" t="t" r="r" b="b"/>
            <a:pathLst>
              <a:path w="3546779" h="3546779">
                <a:moveTo>
                  <a:pt x="0" y="0"/>
                </a:moveTo>
                <a:lnTo>
                  <a:pt x="3546779" y="0"/>
                </a:lnTo>
                <a:lnTo>
                  <a:pt x="3546779" y="3546779"/>
                </a:lnTo>
                <a:lnTo>
                  <a:pt x="0" y="35467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3" name="Freeform 3"/>
          <p:cNvSpPr/>
          <p:nvPr/>
        </p:nvSpPr>
        <p:spPr>
          <a:xfrm rot="5400000">
            <a:off x="13712521" y="6098236"/>
            <a:ext cx="3546779" cy="3546779"/>
          </a:xfrm>
          <a:custGeom>
            <a:avLst/>
            <a:gdLst/>
            <a:ahLst/>
            <a:cxnLst/>
            <a:rect l="l" t="t" r="r" b="b"/>
            <a:pathLst>
              <a:path w="3546779" h="3546779">
                <a:moveTo>
                  <a:pt x="0" y="0"/>
                </a:moveTo>
                <a:lnTo>
                  <a:pt x="3546779" y="0"/>
                </a:lnTo>
                <a:lnTo>
                  <a:pt x="3546779" y="3546779"/>
                </a:lnTo>
                <a:lnTo>
                  <a:pt x="0" y="35467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4" name="Freeform 4"/>
          <p:cNvSpPr/>
          <p:nvPr/>
        </p:nvSpPr>
        <p:spPr>
          <a:xfrm rot="5400000" flipH="1">
            <a:off x="13790637" y="697121"/>
            <a:ext cx="3546779" cy="3546779"/>
          </a:xfrm>
          <a:custGeom>
            <a:avLst/>
            <a:gdLst/>
            <a:ahLst/>
            <a:cxnLst/>
            <a:rect l="l" t="t" r="r" b="b"/>
            <a:pathLst>
              <a:path w="3546779" h="3546779">
                <a:moveTo>
                  <a:pt x="3546779" y="0"/>
                </a:moveTo>
                <a:lnTo>
                  <a:pt x="0" y="0"/>
                </a:lnTo>
                <a:lnTo>
                  <a:pt x="0" y="3546779"/>
                </a:lnTo>
                <a:lnTo>
                  <a:pt x="3546779" y="3546779"/>
                </a:lnTo>
                <a:lnTo>
                  <a:pt x="3546779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5" name="Freeform 5"/>
          <p:cNvSpPr/>
          <p:nvPr/>
        </p:nvSpPr>
        <p:spPr>
          <a:xfrm rot="-5400000" flipH="1">
            <a:off x="950584" y="6176352"/>
            <a:ext cx="3468663" cy="3468663"/>
          </a:xfrm>
          <a:custGeom>
            <a:avLst/>
            <a:gdLst/>
            <a:ahLst/>
            <a:cxnLst/>
            <a:rect l="l" t="t" r="r" b="b"/>
            <a:pathLst>
              <a:path w="3468663" h="3468663">
                <a:moveTo>
                  <a:pt x="3468664" y="0"/>
                </a:moveTo>
                <a:lnTo>
                  <a:pt x="0" y="0"/>
                </a:lnTo>
                <a:lnTo>
                  <a:pt x="0" y="3468663"/>
                </a:lnTo>
                <a:lnTo>
                  <a:pt x="3468664" y="3468663"/>
                </a:lnTo>
                <a:lnTo>
                  <a:pt x="3468664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6" name="Freeform 6"/>
          <p:cNvSpPr/>
          <p:nvPr/>
        </p:nvSpPr>
        <p:spPr>
          <a:xfrm>
            <a:off x="7086600" y="-279411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7" name="Freeform 7"/>
          <p:cNvSpPr/>
          <p:nvPr/>
        </p:nvSpPr>
        <p:spPr>
          <a:xfrm>
            <a:off x="7086600" y="896631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8" name="Freeform 8"/>
          <p:cNvSpPr/>
          <p:nvPr/>
        </p:nvSpPr>
        <p:spPr>
          <a:xfrm>
            <a:off x="2723974" y="3330795"/>
            <a:ext cx="6074870" cy="5534882"/>
          </a:xfrm>
          <a:custGeom>
            <a:avLst/>
            <a:gdLst/>
            <a:ahLst/>
            <a:cxnLst/>
            <a:rect l="l" t="t" r="r" b="b"/>
            <a:pathLst>
              <a:path w="6074870" h="5534882">
                <a:moveTo>
                  <a:pt x="0" y="0"/>
                </a:moveTo>
                <a:lnTo>
                  <a:pt x="6074870" y="0"/>
                </a:lnTo>
                <a:lnTo>
                  <a:pt x="6074870" y="5534882"/>
                </a:lnTo>
                <a:lnTo>
                  <a:pt x="0" y="553488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9" name="TextBox 9"/>
          <p:cNvSpPr txBox="1"/>
          <p:nvPr/>
        </p:nvSpPr>
        <p:spPr>
          <a:xfrm>
            <a:off x="2961244" y="1504104"/>
            <a:ext cx="12365513" cy="19746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110"/>
              </a:lnSpc>
            </a:pPr>
            <a:r>
              <a:rPr lang="en-US" sz="11507" spc="575">
                <a:solidFill>
                  <a:srgbClr val="F7CE4C"/>
                </a:solidFill>
                <a:latin typeface="Tangerine"/>
                <a:ea typeface="Tangerine"/>
                <a:cs typeface="Tangerine"/>
                <a:sym typeface="Tangerine"/>
              </a:rPr>
              <a:t>Risk and Countermeasures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144000" y="3748600"/>
            <a:ext cx="6182756" cy="11576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019"/>
              </a:lnSpc>
            </a:pPr>
            <a:r>
              <a:rPr lang="en-US" sz="4299" b="1" spc="-85">
                <a:solidFill>
                  <a:srgbClr val="F7CE4C"/>
                </a:solidFill>
                <a:latin typeface="マティス Bold"/>
                <a:ea typeface="マティス Bold"/>
                <a:cs typeface="マティス Bold"/>
                <a:sym typeface="マティス Bold"/>
              </a:rPr>
              <a:t>シリアルナンバーの予測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144000" y="4791906"/>
            <a:ext cx="6341910" cy="28084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302"/>
              </a:lnSpc>
            </a:pPr>
            <a:r>
              <a:rPr lang="en-US" sz="4501" spc="-90">
                <a:solidFill>
                  <a:srgbClr val="F7CE4C"/>
                </a:solidFill>
                <a:latin typeface="マティス Light"/>
                <a:ea typeface="マティス Light"/>
                <a:cs typeface="マティス Light"/>
                <a:sym typeface="マティス Light"/>
              </a:rPr>
              <a:t>固定長の英数字という</a:t>
            </a:r>
          </a:p>
          <a:p>
            <a:pPr algn="just">
              <a:lnSpc>
                <a:spcPts val="6302"/>
              </a:lnSpc>
            </a:pPr>
            <a:r>
              <a:rPr lang="en-US" sz="4501" spc="-90">
                <a:solidFill>
                  <a:srgbClr val="F7CE4C"/>
                </a:solidFill>
                <a:latin typeface="マティス Light"/>
                <a:ea typeface="マティス Light"/>
                <a:cs typeface="マティス Light"/>
                <a:sym typeface="マティス Light"/>
              </a:rPr>
              <a:t>形式を用いる</a:t>
            </a:r>
          </a:p>
          <a:p>
            <a:pPr algn="just">
              <a:lnSpc>
                <a:spcPts val="6302"/>
              </a:lnSpc>
            </a:pPr>
            <a:r>
              <a:rPr lang="en-US" sz="4501" spc="-90">
                <a:solidFill>
                  <a:srgbClr val="F7CE4C"/>
                </a:solidFill>
                <a:latin typeface="マティス Light"/>
                <a:ea typeface="マティス Light"/>
                <a:cs typeface="マティス Light"/>
                <a:sym typeface="マティス Light"/>
              </a:rPr>
              <a:t>例: ABC123XYZ456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3F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950584" y="697121"/>
            <a:ext cx="3546779" cy="3546779"/>
          </a:xfrm>
          <a:custGeom>
            <a:avLst/>
            <a:gdLst/>
            <a:ahLst/>
            <a:cxnLst/>
            <a:rect l="l" t="t" r="r" b="b"/>
            <a:pathLst>
              <a:path w="3546779" h="3546779">
                <a:moveTo>
                  <a:pt x="0" y="0"/>
                </a:moveTo>
                <a:lnTo>
                  <a:pt x="3546779" y="0"/>
                </a:lnTo>
                <a:lnTo>
                  <a:pt x="3546779" y="3546779"/>
                </a:lnTo>
                <a:lnTo>
                  <a:pt x="0" y="35467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3" name="Freeform 3"/>
          <p:cNvSpPr/>
          <p:nvPr/>
        </p:nvSpPr>
        <p:spPr>
          <a:xfrm rot="5400000">
            <a:off x="13790637" y="6098236"/>
            <a:ext cx="3546779" cy="3546779"/>
          </a:xfrm>
          <a:custGeom>
            <a:avLst/>
            <a:gdLst/>
            <a:ahLst/>
            <a:cxnLst/>
            <a:rect l="l" t="t" r="r" b="b"/>
            <a:pathLst>
              <a:path w="3546779" h="3546779">
                <a:moveTo>
                  <a:pt x="0" y="0"/>
                </a:moveTo>
                <a:lnTo>
                  <a:pt x="3546779" y="0"/>
                </a:lnTo>
                <a:lnTo>
                  <a:pt x="3546779" y="3546779"/>
                </a:lnTo>
                <a:lnTo>
                  <a:pt x="0" y="35467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4" name="Freeform 4"/>
          <p:cNvSpPr/>
          <p:nvPr/>
        </p:nvSpPr>
        <p:spPr>
          <a:xfrm rot="5400000" flipH="1">
            <a:off x="13790637" y="697121"/>
            <a:ext cx="3546779" cy="3546779"/>
          </a:xfrm>
          <a:custGeom>
            <a:avLst/>
            <a:gdLst/>
            <a:ahLst/>
            <a:cxnLst/>
            <a:rect l="l" t="t" r="r" b="b"/>
            <a:pathLst>
              <a:path w="3546779" h="3546779">
                <a:moveTo>
                  <a:pt x="3546779" y="0"/>
                </a:moveTo>
                <a:lnTo>
                  <a:pt x="0" y="0"/>
                </a:lnTo>
                <a:lnTo>
                  <a:pt x="0" y="3546779"/>
                </a:lnTo>
                <a:lnTo>
                  <a:pt x="3546779" y="3546779"/>
                </a:lnTo>
                <a:lnTo>
                  <a:pt x="3546779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5" name="Freeform 5"/>
          <p:cNvSpPr/>
          <p:nvPr/>
        </p:nvSpPr>
        <p:spPr>
          <a:xfrm rot="-5400000" flipH="1">
            <a:off x="950584" y="6176352"/>
            <a:ext cx="3468663" cy="3468663"/>
          </a:xfrm>
          <a:custGeom>
            <a:avLst/>
            <a:gdLst/>
            <a:ahLst/>
            <a:cxnLst/>
            <a:rect l="l" t="t" r="r" b="b"/>
            <a:pathLst>
              <a:path w="3468663" h="3468663">
                <a:moveTo>
                  <a:pt x="3468664" y="0"/>
                </a:moveTo>
                <a:lnTo>
                  <a:pt x="0" y="0"/>
                </a:lnTo>
                <a:lnTo>
                  <a:pt x="0" y="3468663"/>
                </a:lnTo>
                <a:lnTo>
                  <a:pt x="3468664" y="3468663"/>
                </a:lnTo>
                <a:lnTo>
                  <a:pt x="3468664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6" name="Freeform 6"/>
          <p:cNvSpPr/>
          <p:nvPr/>
        </p:nvSpPr>
        <p:spPr>
          <a:xfrm>
            <a:off x="7086600" y="-279411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7" name="Freeform 7"/>
          <p:cNvSpPr/>
          <p:nvPr/>
        </p:nvSpPr>
        <p:spPr>
          <a:xfrm>
            <a:off x="7086600" y="896631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8" name="TextBox 8"/>
          <p:cNvSpPr txBox="1"/>
          <p:nvPr/>
        </p:nvSpPr>
        <p:spPr>
          <a:xfrm>
            <a:off x="2961244" y="1647677"/>
            <a:ext cx="12365513" cy="19746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110"/>
              </a:lnSpc>
            </a:pPr>
            <a:r>
              <a:rPr lang="en-US" sz="11507" spc="575">
                <a:solidFill>
                  <a:srgbClr val="F7CE4C"/>
                </a:solidFill>
                <a:latin typeface="Tangerine"/>
                <a:ea typeface="Tangerine"/>
                <a:cs typeface="Tangerine"/>
                <a:sym typeface="Tangerine"/>
              </a:rPr>
              <a:t>Budget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913852" y="3210755"/>
            <a:ext cx="1875576" cy="14471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7559"/>
              </a:lnSpc>
            </a:pPr>
            <a:r>
              <a:rPr lang="en-US" sz="5399" b="1" spc="-107">
                <a:solidFill>
                  <a:srgbClr val="F7CE4C"/>
                </a:solidFill>
                <a:latin typeface="マティス Bold"/>
                <a:ea typeface="マティス Bold"/>
                <a:cs typeface="マティス Bold"/>
                <a:sym typeface="マティス Bold"/>
              </a:rPr>
              <a:t>予算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3913852" y="5391265"/>
            <a:ext cx="6341910" cy="2841701"/>
            <a:chOff x="0" y="0"/>
            <a:chExt cx="8455880" cy="3788934"/>
          </a:xfrm>
        </p:grpSpPr>
        <p:sp>
          <p:nvSpPr>
            <p:cNvPr id="11" name="TextBox 11"/>
            <p:cNvSpPr txBox="1"/>
            <p:nvPr/>
          </p:nvSpPr>
          <p:spPr>
            <a:xfrm>
              <a:off x="0" y="-523875"/>
              <a:ext cx="8455880" cy="143758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6302"/>
                </a:lnSpc>
              </a:pPr>
              <a:r>
                <a:rPr lang="en-US" sz="4501" spc="-90">
                  <a:solidFill>
                    <a:srgbClr val="F7CE4C"/>
                  </a:solidFill>
                  <a:latin typeface="マティス Light"/>
                  <a:ea typeface="マティス Light"/>
                  <a:cs typeface="マティス Light"/>
                  <a:sym typeface="マティス Light"/>
                </a:rPr>
                <a:t>アプリ制作費：40万円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935936"/>
              <a:ext cx="8455880" cy="143758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6302"/>
                </a:lnSpc>
              </a:pPr>
              <a:r>
                <a:rPr lang="en-US" sz="4501" spc="-90">
                  <a:solidFill>
                    <a:srgbClr val="F7CE4C"/>
                  </a:solidFill>
                  <a:latin typeface="マティス Light"/>
                  <a:ea typeface="マティス Light"/>
                  <a:cs typeface="マティス Light"/>
                  <a:sym typeface="マティス Light"/>
                </a:rPr>
                <a:t>アプリ運用費：30万円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2351348"/>
              <a:ext cx="8455880" cy="143758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6302"/>
                </a:lnSpc>
              </a:pPr>
              <a:r>
                <a:rPr lang="en-US" sz="4501" spc="-90">
                  <a:solidFill>
                    <a:srgbClr val="F7CE4C"/>
                  </a:solidFill>
                  <a:latin typeface="マティス Light"/>
                  <a:ea typeface="マティス Light"/>
                  <a:cs typeface="マティス Light"/>
                  <a:sym typeface="マティス Light"/>
                </a:rPr>
                <a:t>アプリ保守費：30万円</a:t>
              </a:r>
            </a:p>
          </p:txBody>
        </p:sp>
      </p:grpSp>
      <p:sp>
        <p:nvSpPr>
          <p:cNvPr id="14" name="AutoShape 14"/>
          <p:cNvSpPr/>
          <p:nvPr/>
        </p:nvSpPr>
        <p:spPr>
          <a:xfrm>
            <a:off x="3723700" y="4375300"/>
            <a:ext cx="10840600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15" name="TextBox 15"/>
          <p:cNvSpPr txBox="1"/>
          <p:nvPr/>
        </p:nvSpPr>
        <p:spPr>
          <a:xfrm>
            <a:off x="10974788" y="7453484"/>
            <a:ext cx="4160143" cy="13476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84"/>
              </a:lnSpc>
              <a:spcBef>
                <a:spcPct val="0"/>
              </a:spcBef>
            </a:pPr>
            <a:r>
              <a:rPr lang="en-US" sz="5850" spc="292">
                <a:solidFill>
                  <a:srgbClr val="F7CE4C"/>
                </a:solidFill>
                <a:latin typeface="マティス Light"/>
                <a:ea typeface="マティス Light"/>
                <a:cs typeface="マティス Light"/>
                <a:sym typeface="マティス Light"/>
              </a:rPr>
              <a:t>計 100万円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3F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950584" y="697121"/>
            <a:ext cx="3546779" cy="3546779"/>
          </a:xfrm>
          <a:custGeom>
            <a:avLst/>
            <a:gdLst/>
            <a:ahLst/>
            <a:cxnLst/>
            <a:rect l="l" t="t" r="r" b="b"/>
            <a:pathLst>
              <a:path w="3546779" h="3546779">
                <a:moveTo>
                  <a:pt x="0" y="0"/>
                </a:moveTo>
                <a:lnTo>
                  <a:pt x="3546779" y="0"/>
                </a:lnTo>
                <a:lnTo>
                  <a:pt x="3546779" y="3546779"/>
                </a:lnTo>
                <a:lnTo>
                  <a:pt x="0" y="35467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3" name="Freeform 3"/>
          <p:cNvSpPr/>
          <p:nvPr/>
        </p:nvSpPr>
        <p:spPr>
          <a:xfrm rot="5400000">
            <a:off x="13712521" y="6098236"/>
            <a:ext cx="3546779" cy="3546779"/>
          </a:xfrm>
          <a:custGeom>
            <a:avLst/>
            <a:gdLst/>
            <a:ahLst/>
            <a:cxnLst/>
            <a:rect l="l" t="t" r="r" b="b"/>
            <a:pathLst>
              <a:path w="3546779" h="3546779">
                <a:moveTo>
                  <a:pt x="0" y="0"/>
                </a:moveTo>
                <a:lnTo>
                  <a:pt x="3546779" y="0"/>
                </a:lnTo>
                <a:lnTo>
                  <a:pt x="3546779" y="3546779"/>
                </a:lnTo>
                <a:lnTo>
                  <a:pt x="0" y="35467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4" name="Freeform 4"/>
          <p:cNvSpPr/>
          <p:nvPr/>
        </p:nvSpPr>
        <p:spPr>
          <a:xfrm rot="5400000" flipH="1">
            <a:off x="13790637" y="697121"/>
            <a:ext cx="3546779" cy="3546779"/>
          </a:xfrm>
          <a:custGeom>
            <a:avLst/>
            <a:gdLst/>
            <a:ahLst/>
            <a:cxnLst/>
            <a:rect l="l" t="t" r="r" b="b"/>
            <a:pathLst>
              <a:path w="3546779" h="3546779">
                <a:moveTo>
                  <a:pt x="3546779" y="0"/>
                </a:moveTo>
                <a:lnTo>
                  <a:pt x="0" y="0"/>
                </a:lnTo>
                <a:lnTo>
                  <a:pt x="0" y="3546779"/>
                </a:lnTo>
                <a:lnTo>
                  <a:pt x="3546779" y="3546779"/>
                </a:lnTo>
                <a:lnTo>
                  <a:pt x="3546779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5" name="Freeform 5"/>
          <p:cNvSpPr/>
          <p:nvPr/>
        </p:nvSpPr>
        <p:spPr>
          <a:xfrm rot="-5400000" flipH="1">
            <a:off x="950584" y="6176352"/>
            <a:ext cx="3468663" cy="3468663"/>
          </a:xfrm>
          <a:custGeom>
            <a:avLst/>
            <a:gdLst/>
            <a:ahLst/>
            <a:cxnLst/>
            <a:rect l="l" t="t" r="r" b="b"/>
            <a:pathLst>
              <a:path w="3468663" h="3468663">
                <a:moveTo>
                  <a:pt x="3468664" y="0"/>
                </a:moveTo>
                <a:lnTo>
                  <a:pt x="0" y="0"/>
                </a:lnTo>
                <a:lnTo>
                  <a:pt x="0" y="3468663"/>
                </a:lnTo>
                <a:lnTo>
                  <a:pt x="3468664" y="3468663"/>
                </a:lnTo>
                <a:lnTo>
                  <a:pt x="3468664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6" name="Freeform 6"/>
          <p:cNvSpPr/>
          <p:nvPr/>
        </p:nvSpPr>
        <p:spPr>
          <a:xfrm>
            <a:off x="7086600" y="-279411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7" name="Freeform 7"/>
          <p:cNvSpPr/>
          <p:nvPr/>
        </p:nvSpPr>
        <p:spPr>
          <a:xfrm>
            <a:off x="7086600" y="896631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8" name="TextBox 8"/>
          <p:cNvSpPr txBox="1"/>
          <p:nvPr/>
        </p:nvSpPr>
        <p:spPr>
          <a:xfrm>
            <a:off x="2961244" y="1504104"/>
            <a:ext cx="12365513" cy="19746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110"/>
              </a:lnSpc>
            </a:pPr>
            <a:r>
              <a:rPr lang="en-US" sz="11507" spc="575">
                <a:solidFill>
                  <a:srgbClr val="F7CE4C"/>
                </a:solidFill>
                <a:latin typeface="Tangerine"/>
                <a:ea typeface="Tangerine"/>
                <a:cs typeface="Tangerine"/>
                <a:sym typeface="Tangerine"/>
              </a:rPr>
              <a:t>Thank you.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263799" y="3050100"/>
            <a:ext cx="2133758" cy="11938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 spc="279">
                <a:solidFill>
                  <a:srgbClr val="FFFFFF"/>
                </a:solidFill>
                <a:latin typeface="Tangerine"/>
                <a:ea typeface="Tangerine"/>
                <a:cs typeface="Tangerine"/>
                <a:sym typeface="Tangerine"/>
              </a:rPr>
              <a:t>message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308907" y="4307434"/>
            <a:ext cx="9955880" cy="33491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827"/>
              </a:lnSpc>
            </a:pPr>
            <a:r>
              <a:rPr lang="en-US" sz="3448" spc="-68" dirty="0">
                <a:solidFill>
                  <a:srgbClr val="F7CE4C"/>
                </a:solidFill>
                <a:latin typeface="マティス Light"/>
                <a:ea typeface="マティス Light"/>
                <a:cs typeface="マティス Light"/>
                <a:sym typeface="マティス Light"/>
              </a:rPr>
              <a:t>韓国アイドルやサブスクリプションの登場など、難関なことが多いと思いますが、J社のアイドルが一番キラキラしていると私は感じています！このプロジェクトを通してJ社の勢いを取り戻してください！私はもちろん平野紫耀くんに投票します！！　　　　　　　　　　　　　　　　　    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077626" y="7515545"/>
            <a:ext cx="2017365" cy="7844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88"/>
              </a:lnSpc>
              <a:spcBef>
                <a:spcPct val="0"/>
              </a:spcBef>
            </a:pPr>
            <a:r>
              <a:rPr lang="en-US" sz="3450" spc="172">
                <a:solidFill>
                  <a:srgbClr val="FFFFFF"/>
                </a:solidFill>
                <a:latin typeface="マティス Light"/>
                <a:ea typeface="マティス Light"/>
                <a:cs typeface="マティス Light"/>
                <a:sym typeface="マティス Light"/>
              </a:rPr>
              <a:t>貝原 菜月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3F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991671" y="1448725"/>
            <a:ext cx="10304658" cy="13119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39"/>
              </a:lnSpc>
            </a:pPr>
            <a:r>
              <a:rPr lang="en-US" sz="7599" spc="379">
                <a:solidFill>
                  <a:srgbClr val="F7CE4C"/>
                </a:solidFill>
                <a:latin typeface="Tangerine"/>
                <a:ea typeface="Tangerine"/>
                <a:cs typeface="Tangerine"/>
                <a:sym typeface="Tangerine"/>
              </a:rPr>
              <a:t>Whet is Star Vote</a:t>
            </a:r>
          </a:p>
        </p:txBody>
      </p:sp>
      <p:sp>
        <p:nvSpPr>
          <p:cNvPr id="3" name="Freeform 3"/>
          <p:cNvSpPr/>
          <p:nvPr/>
        </p:nvSpPr>
        <p:spPr>
          <a:xfrm rot="-5400000">
            <a:off x="950584" y="697121"/>
            <a:ext cx="3546779" cy="3546779"/>
          </a:xfrm>
          <a:custGeom>
            <a:avLst/>
            <a:gdLst/>
            <a:ahLst/>
            <a:cxnLst/>
            <a:rect l="l" t="t" r="r" b="b"/>
            <a:pathLst>
              <a:path w="3546779" h="3546779">
                <a:moveTo>
                  <a:pt x="0" y="0"/>
                </a:moveTo>
                <a:lnTo>
                  <a:pt x="3546779" y="0"/>
                </a:lnTo>
                <a:lnTo>
                  <a:pt x="3546779" y="3546779"/>
                </a:lnTo>
                <a:lnTo>
                  <a:pt x="0" y="35467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4" name="Freeform 4"/>
          <p:cNvSpPr/>
          <p:nvPr/>
        </p:nvSpPr>
        <p:spPr>
          <a:xfrm rot="5400000">
            <a:off x="13712521" y="6098236"/>
            <a:ext cx="3546779" cy="3546779"/>
          </a:xfrm>
          <a:custGeom>
            <a:avLst/>
            <a:gdLst/>
            <a:ahLst/>
            <a:cxnLst/>
            <a:rect l="l" t="t" r="r" b="b"/>
            <a:pathLst>
              <a:path w="3546779" h="3546779">
                <a:moveTo>
                  <a:pt x="0" y="0"/>
                </a:moveTo>
                <a:lnTo>
                  <a:pt x="3546779" y="0"/>
                </a:lnTo>
                <a:lnTo>
                  <a:pt x="3546779" y="3546779"/>
                </a:lnTo>
                <a:lnTo>
                  <a:pt x="0" y="35467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5" name="Freeform 5"/>
          <p:cNvSpPr/>
          <p:nvPr/>
        </p:nvSpPr>
        <p:spPr>
          <a:xfrm rot="5400000" flipH="1">
            <a:off x="13790637" y="697121"/>
            <a:ext cx="3546779" cy="3546779"/>
          </a:xfrm>
          <a:custGeom>
            <a:avLst/>
            <a:gdLst/>
            <a:ahLst/>
            <a:cxnLst/>
            <a:rect l="l" t="t" r="r" b="b"/>
            <a:pathLst>
              <a:path w="3546779" h="3546779">
                <a:moveTo>
                  <a:pt x="3546779" y="0"/>
                </a:moveTo>
                <a:lnTo>
                  <a:pt x="0" y="0"/>
                </a:lnTo>
                <a:lnTo>
                  <a:pt x="0" y="3546779"/>
                </a:lnTo>
                <a:lnTo>
                  <a:pt x="3546779" y="3546779"/>
                </a:lnTo>
                <a:lnTo>
                  <a:pt x="3546779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6" name="Freeform 6"/>
          <p:cNvSpPr/>
          <p:nvPr/>
        </p:nvSpPr>
        <p:spPr>
          <a:xfrm rot="-5400000" flipH="1">
            <a:off x="950584" y="6176352"/>
            <a:ext cx="3468663" cy="3468663"/>
          </a:xfrm>
          <a:custGeom>
            <a:avLst/>
            <a:gdLst/>
            <a:ahLst/>
            <a:cxnLst/>
            <a:rect l="l" t="t" r="r" b="b"/>
            <a:pathLst>
              <a:path w="3468663" h="3468663">
                <a:moveTo>
                  <a:pt x="3468664" y="0"/>
                </a:moveTo>
                <a:lnTo>
                  <a:pt x="0" y="0"/>
                </a:lnTo>
                <a:lnTo>
                  <a:pt x="0" y="3468663"/>
                </a:lnTo>
                <a:lnTo>
                  <a:pt x="3468664" y="3468663"/>
                </a:lnTo>
                <a:lnTo>
                  <a:pt x="3468664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7" name="Freeform 7"/>
          <p:cNvSpPr/>
          <p:nvPr/>
        </p:nvSpPr>
        <p:spPr>
          <a:xfrm>
            <a:off x="7086600" y="-279411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8" name="Freeform 8"/>
          <p:cNvSpPr/>
          <p:nvPr/>
        </p:nvSpPr>
        <p:spPr>
          <a:xfrm>
            <a:off x="7086600" y="896631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9" name="Freeform 9"/>
          <p:cNvSpPr/>
          <p:nvPr/>
        </p:nvSpPr>
        <p:spPr>
          <a:xfrm>
            <a:off x="10019776" y="3008285"/>
            <a:ext cx="5399460" cy="5958024"/>
          </a:xfrm>
          <a:custGeom>
            <a:avLst/>
            <a:gdLst/>
            <a:ahLst/>
            <a:cxnLst/>
            <a:rect l="l" t="t" r="r" b="b"/>
            <a:pathLst>
              <a:path w="5399460" h="5958024">
                <a:moveTo>
                  <a:pt x="0" y="0"/>
                </a:moveTo>
                <a:lnTo>
                  <a:pt x="5399459" y="0"/>
                </a:lnTo>
                <a:lnTo>
                  <a:pt x="5399459" y="5958025"/>
                </a:lnTo>
                <a:lnTo>
                  <a:pt x="0" y="595802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10" name="TextBox 10"/>
          <p:cNvSpPr txBox="1"/>
          <p:nvPr/>
        </p:nvSpPr>
        <p:spPr>
          <a:xfrm>
            <a:off x="3188049" y="2829954"/>
            <a:ext cx="5639001" cy="5892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 spc="-70">
                <a:solidFill>
                  <a:srgbClr val="F7CE4C"/>
                </a:solidFill>
                <a:latin typeface="マティス Light"/>
                <a:ea typeface="マティス Light"/>
                <a:cs typeface="マティス Light"/>
                <a:sym typeface="マティス Light"/>
              </a:rPr>
              <a:t>男性アイドルグループを数多く世に生み出してきたJ社が2024年で設立80周年を迎える。その記念プロジェクトとして約40名のアイドルからファンの投票でTOP5を選出し、シングルをリリースするという「StarVote」プロジェクトが始動する。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3F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950584" y="697121"/>
            <a:ext cx="3546779" cy="3546779"/>
          </a:xfrm>
          <a:custGeom>
            <a:avLst/>
            <a:gdLst/>
            <a:ahLst/>
            <a:cxnLst/>
            <a:rect l="l" t="t" r="r" b="b"/>
            <a:pathLst>
              <a:path w="3546779" h="3546779">
                <a:moveTo>
                  <a:pt x="0" y="0"/>
                </a:moveTo>
                <a:lnTo>
                  <a:pt x="3546779" y="0"/>
                </a:lnTo>
                <a:lnTo>
                  <a:pt x="3546779" y="3546779"/>
                </a:lnTo>
                <a:lnTo>
                  <a:pt x="0" y="35467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3" name="Freeform 3"/>
          <p:cNvSpPr/>
          <p:nvPr/>
        </p:nvSpPr>
        <p:spPr>
          <a:xfrm rot="5400000">
            <a:off x="13712521" y="6098236"/>
            <a:ext cx="3546779" cy="3546779"/>
          </a:xfrm>
          <a:custGeom>
            <a:avLst/>
            <a:gdLst/>
            <a:ahLst/>
            <a:cxnLst/>
            <a:rect l="l" t="t" r="r" b="b"/>
            <a:pathLst>
              <a:path w="3546779" h="3546779">
                <a:moveTo>
                  <a:pt x="0" y="0"/>
                </a:moveTo>
                <a:lnTo>
                  <a:pt x="3546779" y="0"/>
                </a:lnTo>
                <a:lnTo>
                  <a:pt x="3546779" y="3546779"/>
                </a:lnTo>
                <a:lnTo>
                  <a:pt x="0" y="35467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4" name="Freeform 4"/>
          <p:cNvSpPr/>
          <p:nvPr/>
        </p:nvSpPr>
        <p:spPr>
          <a:xfrm rot="5400000" flipH="1">
            <a:off x="13790637" y="697121"/>
            <a:ext cx="3546779" cy="3546779"/>
          </a:xfrm>
          <a:custGeom>
            <a:avLst/>
            <a:gdLst/>
            <a:ahLst/>
            <a:cxnLst/>
            <a:rect l="l" t="t" r="r" b="b"/>
            <a:pathLst>
              <a:path w="3546779" h="3546779">
                <a:moveTo>
                  <a:pt x="3546779" y="0"/>
                </a:moveTo>
                <a:lnTo>
                  <a:pt x="0" y="0"/>
                </a:lnTo>
                <a:lnTo>
                  <a:pt x="0" y="3546779"/>
                </a:lnTo>
                <a:lnTo>
                  <a:pt x="3546779" y="3546779"/>
                </a:lnTo>
                <a:lnTo>
                  <a:pt x="3546779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5" name="Freeform 5"/>
          <p:cNvSpPr/>
          <p:nvPr/>
        </p:nvSpPr>
        <p:spPr>
          <a:xfrm rot="-5400000" flipH="1">
            <a:off x="950584" y="6176352"/>
            <a:ext cx="3468663" cy="3468663"/>
          </a:xfrm>
          <a:custGeom>
            <a:avLst/>
            <a:gdLst/>
            <a:ahLst/>
            <a:cxnLst/>
            <a:rect l="l" t="t" r="r" b="b"/>
            <a:pathLst>
              <a:path w="3468663" h="3468663">
                <a:moveTo>
                  <a:pt x="3468664" y="0"/>
                </a:moveTo>
                <a:lnTo>
                  <a:pt x="0" y="0"/>
                </a:lnTo>
                <a:lnTo>
                  <a:pt x="0" y="3468663"/>
                </a:lnTo>
                <a:lnTo>
                  <a:pt x="3468664" y="3468663"/>
                </a:lnTo>
                <a:lnTo>
                  <a:pt x="3468664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6" name="Freeform 6"/>
          <p:cNvSpPr/>
          <p:nvPr/>
        </p:nvSpPr>
        <p:spPr>
          <a:xfrm>
            <a:off x="7086600" y="-279411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7" name="Freeform 7"/>
          <p:cNvSpPr/>
          <p:nvPr/>
        </p:nvSpPr>
        <p:spPr>
          <a:xfrm>
            <a:off x="7086600" y="896631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8" name="TextBox 8"/>
          <p:cNvSpPr txBox="1"/>
          <p:nvPr/>
        </p:nvSpPr>
        <p:spPr>
          <a:xfrm>
            <a:off x="4419248" y="1486005"/>
            <a:ext cx="9293273" cy="19746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110"/>
              </a:lnSpc>
            </a:pPr>
            <a:r>
              <a:rPr lang="en-US" sz="11507" spc="575">
                <a:solidFill>
                  <a:srgbClr val="F7CE4C"/>
                </a:solidFill>
                <a:latin typeface="Tangerine"/>
                <a:ea typeface="Tangerine"/>
                <a:cs typeface="Tangerine"/>
                <a:sym typeface="Tangerine"/>
              </a:rPr>
              <a:t>BackGround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666138" y="3403511"/>
            <a:ext cx="4077371" cy="10520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84"/>
              </a:lnSpc>
            </a:pPr>
            <a:r>
              <a:rPr lang="en-US" sz="3989" spc="-79">
                <a:solidFill>
                  <a:srgbClr val="F7CE4C"/>
                </a:solidFill>
                <a:latin typeface="マティス Light"/>
                <a:ea typeface="マティス Light"/>
                <a:cs typeface="マティス Light"/>
                <a:sym typeface="マティス Light"/>
              </a:rPr>
              <a:t>～資金の調達 ～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142579" y="4504157"/>
            <a:ext cx="5391191" cy="38705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84"/>
              </a:lnSpc>
            </a:pPr>
            <a:r>
              <a:rPr lang="en-US" sz="3989" spc="-79">
                <a:solidFill>
                  <a:srgbClr val="F7CE4C"/>
                </a:solidFill>
                <a:latin typeface="マティス Light"/>
                <a:ea typeface="マティス Light"/>
                <a:cs typeface="マティス Light"/>
                <a:sym typeface="マティス Light"/>
              </a:rPr>
              <a:t>サブスクリプションの登場により、CDやアルバムの売り上が減少しているため、資金を調達したい。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37881" y="3403511"/>
            <a:ext cx="4273896" cy="10520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84"/>
              </a:lnSpc>
            </a:pPr>
            <a:r>
              <a:rPr lang="en-US" sz="3989" spc="-79">
                <a:solidFill>
                  <a:srgbClr val="F7CE4C"/>
                </a:solidFill>
                <a:latin typeface="マティス Light"/>
                <a:ea typeface="マティス Light"/>
                <a:cs typeface="マティス Light"/>
                <a:sym typeface="マティス Light"/>
              </a:rPr>
              <a:t>～再認知の促進～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892290" y="4504157"/>
            <a:ext cx="4965078" cy="38705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84"/>
              </a:lnSpc>
            </a:pPr>
            <a:r>
              <a:rPr lang="en-US" sz="3989" spc="-79">
                <a:solidFill>
                  <a:srgbClr val="F7CE4C"/>
                </a:solidFill>
                <a:latin typeface="マティス Light"/>
                <a:ea typeface="マティス Light"/>
                <a:cs typeface="マティス Light"/>
                <a:sym typeface="マティス Light"/>
              </a:rPr>
              <a:t>アイドル激戦時代となりJ事務所の王者感が薄れている。話題性を上げることで再認知されたい。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3F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950584" y="697121"/>
            <a:ext cx="3546779" cy="3546779"/>
          </a:xfrm>
          <a:custGeom>
            <a:avLst/>
            <a:gdLst/>
            <a:ahLst/>
            <a:cxnLst/>
            <a:rect l="l" t="t" r="r" b="b"/>
            <a:pathLst>
              <a:path w="3546779" h="3546779">
                <a:moveTo>
                  <a:pt x="0" y="0"/>
                </a:moveTo>
                <a:lnTo>
                  <a:pt x="3546779" y="0"/>
                </a:lnTo>
                <a:lnTo>
                  <a:pt x="3546779" y="3546779"/>
                </a:lnTo>
                <a:lnTo>
                  <a:pt x="0" y="35467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3" name="Freeform 3"/>
          <p:cNvSpPr/>
          <p:nvPr/>
        </p:nvSpPr>
        <p:spPr>
          <a:xfrm rot="5400000">
            <a:off x="13712521" y="6098236"/>
            <a:ext cx="3546779" cy="3546779"/>
          </a:xfrm>
          <a:custGeom>
            <a:avLst/>
            <a:gdLst/>
            <a:ahLst/>
            <a:cxnLst/>
            <a:rect l="l" t="t" r="r" b="b"/>
            <a:pathLst>
              <a:path w="3546779" h="3546779">
                <a:moveTo>
                  <a:pt x="0" y="0"/>
                </a:moveTo>
                <a:lnTo>
                  <a:pt x="3546779" y="0"/>
                </a:lnTo>
                <a:lnTo>
                  <a:pt x="3546779" y="3546779"/>
                </a:lnTo>
                <a:lnTo>
                  <a:pt x="0" y="35467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4" name="Freeform 4"/>
          <p:cNvSpPr/>
          <p:nvPr/>
        </p:nvSpPr>
        <p:spPr>
          <a:xfrm rot="5400000" flipH="1">
            <a:off x="13790637" y="697121"/>
            <a:ext cx="3546779" cy="3546779"/>
          </a:xfrm>
          <a:custGeom>
            <a:avLst/>
            <a:gdLst/>
            <a:ahLst/>
            <a:cxnLst/>
            <a:rect l="l" t="t" r="r" b="b"/>
            <a:pathLst>
              <a:path w="3546779" h="3546779">
                <a:moveTo>
                  <a:pt x="3546779" y="0"/>
                </a:moveTo>
                <a:lnTo>
                  <a:pt x="0" y="0"/>
                </a:lnTo>
                <a:lnTo>
                  <a:pt x="0" y="3546779"/>
                </a:lnTo>
                <a:lnTo>
                  <a:pt x="3546779" y="3546779"/>
                </a:lnTo>
                <a:lnTo>
                  <a:pt x="3546779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5" name="Freeform 5"/>
          <p:cNvSpPr/>
          <p:nvPr/>
        </p:nvSpPr>
        <p:spPr>
          <a:xfrm rot="-5400000" flipH="1">
            <a:off x="950584" y="6176352"/>
            <a:ext cx="3468663" cy="3468663"/>
          </a:xfrm>
          <a:custGeom>
            <a:avLst/>
            <a:gdLst/>
            <a:ahLst/>
            <a:cxnLst/>
            <a:rect l="l" t="t" r="r" b="b"/>
            <a:pathLst>
              <a:path w="3468663" h="3468663">
                <a:moveTo>
                  <a:pt x="3468664" y="0"/>
                </a:moveTo>
                <a:lnTo>
                  <a:pt x="0" y="0"/>
                </a:lnTo>
                <a:lnTo>
                  <a:pt x="0" y="3468663"/>
                </a:lnTo>
                <a:lnTo>
                  <a:pt x="3468664" y="3468663"/>
                </a:lnTo>
                <a:lnTo>
                  <a:pt x="3468664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6" name="Freeform 6"/>
          <p:cNvSpPr/>
          <p:nvPr/>
        </p:nvSpPr>
        <p:spPr>
          <a:xfrm>
            <a:off x="7086600" y="-279411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7" name="Freeform 7"/>
          <p:cNvSpPr/>
          <p:nvPr/>
        </p:nvSpPr>
        <p:spPr>
          <a:xfrm>
            <a:off x="7086600" y="896631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8" name="Freeform 8"/>
          <p:cNvSpPr/>
          <p:nvPr/>
        </p:nvSpPr>
        <p:spPr>
          <a:xfrm>
            <a:off x="11201400" y="4030307"/>
            <a:ext cx="4817640" cy="4588802"/>
          </a:xfrm>
          <a:custGeom>
            <a:avLst/>
            <a:gdLst/>
            <a:ahLst/>
            <a:cxnLst/>
            <a:rect l="l" t="t" r="r" b="b"/>
            <a:pathLst>
              <a:path w="4817640" h="4588802">
                <a:moveTo>
                  <a:pt x="0" y="0"/>
                </a:moveTo>
                <a:lnTo>
                  <a:pt x="4817640" y="0"/>
                </a:lnTo>
                <a:lnTo>
                  <a:pt x="4817640" y="4588802"/>
                </a:lnTo>
                <a:lnTo>
                  <a:pt x="0" y="458880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9" name="TextBox 9"/>
          <p:cNvSpPr txBox="1"/>
          <p:nvPr/>
        </p:nvSpPr>
        <p:spPr>
          <a:xfrm>
            <a:off x="4419248" y="1486005"/>
            <a:ext cx="9293273" cy="19746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110"/>
              </a:lnSpc>
            </a:pPr>
            <a:r>
              <a:rPr lang="en-US" sz="11507" spc="575">
                <a:solidFill>
                  <a:srgbClr val="F7CE4C"/>
                </a:solidFill>
                <a:latin typeface="Tangerine"/>
                <a:ea typeface="Tangerine"/>
                <a:cs typeface="Tangerine"/>
                <a:sym typeface="Tangerine"/>
              </a:rPr>
              <a:t>Problem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343634" y="3510666"/>
            <a:ext cx="10593568" cy="10520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84"/>
              </a:lnSpc>
            </a:pPr>
            <a:r>
              <a:rPr lang="en-US" sz="3989" spc="-79">
                <a:solidFill>
                  <a:srgbClr val="F7CE4C"/>
                </a:solidFill>
                <a:latin typeface="マティス Light"/>
                <a:ea typeface="マティス Light"/>
                <a:cs typeface="マティス Light"/>
                <a:sym typeface="マティス Light"/>
              </a:rPr>
              <a:t>どうやったら、プロパティを盛り上げれるか…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343634" y="4393655"/>
            <a:ext cx="9416689" cy="10520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84"/>
              </a:lnSpc>
            </a:pPr>
            <a:r>
              <a:rPr lang="en-US" sz="3989" spc="-79">
                <a:solidFill>
                  <a:srgbClr val="F7CE4C"/>
                </a:solidFill>
                <a:latin typeface="マティス Light"/>
                <a:ea typeface="マティス Light"/>
                <a:cs typeface="マティス Light"/>
                <a:sym typeface="マティス Light"/>
              </a:rPr>
              <a:t>そもそも投票ツールの作成ができない…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6708295" y="6098236"/>
            <a:ext cx="5550763" cy="2035431"/>
            <a:chOff x="-154383" y="0"/>
            <a:chExt cx="7401017" cy="2713907"/>
          </a:xfrm>
        </p:grpSpPr>
        <p:sp>
          <p:nvSpPr>
            <p:cNvPr id="13" name="Freeform 13"/>
            <p:cNvSpPr/>
            <p:nvPr/>
          </p:nvSpPr>
          <p:spPr>
            <a:xfrm rot="-10800000">
              <a:off x="0" y="0"/>
              <a:ext cx="7246634" cy="2713907"/>
            </a:xfrm>
            <a:custGeom>
              <a:avLst/>
              <a:gdLst/>
              <a:ahLst/>
              <a:cxnLst/>
              <a:rect l="l" t="t" r="r" b="b"/>
              <a:pathLst>
                <a:path w="7246634" h="2713907">
                  <a:moveTo>
                    <a:pt x="0" y="0"/>
                  </a:moveTo>
                  <a:lnTo>
                    <a:pt x="7246634" y="0"/>
                  </a:lnTo>
                  <a:lnTo>
                    <a:pt x="7246634" y="2713907"/>
                  </a:lnTo>
                  <a:lnTo>
                    <a:pt x="0" y="27139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-154383" y="627289"/>
              <a:ext cx="6896610" cy="159231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4900"/>
                </a:lnSpc>
              </a:pPr>
              <a:r>
                <a:rPr lang="en-US" sz="3500" b="1" spc="-70" dirty="0" err="1">
                  <a:solidFill>
                    <a:srgbClr val="3F3F3F"/>
                  </a:solidFill>
                  <a:latin typeface="マティス Bold"/>
                  <a:ea typeface="マティス Bold"/>
                  <a:cs typeface="マティス Bold"/>
                  <a:sym typeface="マティス Bold"/>
                </a:rPr>
                <a:t>俺ヲタクの心理なんか</a:t>
              </a:r>
              <a:endParaRPr lang="en-US" sz="3500" b="1" spc="-70" dirty="0">
                <a:solidFill>
                  <a:srgbClr val="3F3F3F"/>
                </a:solidFill>
                <a:latin typeface="マティス Bold"/>
                <a:ea typeface="マティス Bold"/>
                <a:cs typeface="マティス Bold"/>
                <a:sym typeface="マティス Bold"/>
              </a:endParaRPr>
            </a:p>
            <a:p>
              <a:pPr algn="ctr">
                <a:lnSpc>
                  <a:spcPts val="4900"/>
                </a:lnSpc>
                <a:spcBef>
                  <a:spcPct val="0"/>
                </a:spcBef>
              </a:pPr>
              <a:r>
                <a:rPr lang="en-US" sz="3500" b="1" spc="-70" dirty="0" err="1">
                  <a:solidFill>
                    <a:srgbClr val="3F3F3F"/>
                  </a:solidFill>
                  <a:latin typeface="マティス Bold"/>
                  <a:ea typeface="マティス Bold"/>
                  <a:cs typeface="マティス Bold"/>
                  <a:sym typeface="マティス Bold"/>
                </a:rPr>
                <a:t>分かんねえよ</a:t>
              </a:r>
              <a:r>
                <a:rPr lang="en-US" sz="3500" b="1" spc="-70" dirty="0">
                  <a:solidFill>
                    <a:srgbClr val="3F3F3F"/>
                  </a:solidFill>
                  <a:latin typeface="マティス Bold"/>
                  <a:ea typeface="マティス Bold"/>
                  <a:cs typeface="マティス Bold"/>
                  <a:sym typeface="マティス Bold"/>
                </a:rPr>
                <a:t>…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3F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950584" y="697121"/>
            <a:ext cx="3546779" cy="3546779"/>
          </a:xfrm>
          <a:custGeom>
            <a:avLst/>
            <a:gdLst/>
            <a:ahLst/>
            <a:cxnLst/>
            <a:rect l="l" t="t" r="r" b="b"/>
            <a:pathLst>
              <a:path w="3546779" h="3546779">
                <a:moveTo>
                  <a:pt x="0" y="0"/>
                </a:moveTo>
                <a:lnTo>
                  <a:pt x="3546779" y="0"/>
                </a:lnTo>
                <a:lnTo>
                  <a:pt x="3546779" y="3546779"/>
                </a:lnTo>
                <a:lnTo>
                  <a:pt x="0" y="35467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3" name="Freeform 3"/>
          <p:cNvSpPr/>
          <p:nvPr/>
        </p:nvSpPr>
        <p:spPr>
          <a:xfrm rot="5400000">
            <a:off x="13712521" y="6098236"/>
            <a:ext cx="3546779" cy="3546779"/>
          </a:xfrm>
          <a:custGeom>
            <a:avLst/>
            <a:gdLst/>
            <a:ahLst/>
            <a:cxnLst/>
            <a:rect l="l" t="t" r="r" b="b"/>
            <a:pathLst>
              <a:path w="3546779" h="3546779">
                <a:moveTo>
                  <a:pt x="0" y="0"/>
                </a:moveTo>
                <a:lnTo>
                  <a:pt x="3546779" y="0"/>
                </a:lnTo>
                <a:lnTo>
                  <a:pt x="3546779" y="3546779"/>
                </a:lnTo>
                <a:lnTo>
                  <a:pt x="0" y="35467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4" name="Freeform 4"/>
          <p:cNvSpPr/>
          <p:nvPr/>
        </p:nvSpPr>
        <p:spPr>
          <a:xfrm rot="5400000" flipH="1">
            <a:off x="13790637" y="697121"/>
            <a:ext cx="3546779" cy="3546779"/>
          </a:xfrm>
          <a:custGeom>
            <a:avLst/>
            <a:gdLst/>
            <a:ahLst/>
            <a:cxnLst/>
            <a:rect l="l" t="t" r="r" b="b"/>
            <a:pathLst>
              <a:path w="3546779" h="3546779">
                <a:moveTo>
                  <a:pt x="3546779" y="0"/>
                </a:moveTo>
                <a:lnTo>
                  <a:pt x="0" y="0"/>
                </a:lnTo>
                <a:lnTo>
                  <a:pt x="0" y="3546779"/>
                </a:lnTo>
                <a:lnTo>
                  <a:pt x="3546779" y="3546779"/>
                </a:lnTo>
                <a:lnTo>
                  <a:pt x="3546779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5" name="Freeform 5"/>
          <p:cNvSpPr/>
          <p:nvPr/>
        </p:nvSpPr>
        <p:spPr>
          <a:xfrm rot="-5400000" flipH="1">
            <a:off x="950584" y="6176352"/>
            <a:ext cx="3468663" cy="3468663"/>
          </a:xfrm>
          <a:custGeom>
            <a:avLst/>
            <a:gdLst/>
            <a:ahLst/>
            <a:cxnLst/>
            <a:rect l="l" t="t" r="r" b="b"/>
            <a:pathLst>
              <a:path w="3468663" h="3468663">
                <a:moveTo>
                  <a:pt x="3468664" y="0"/>
                </a:moveTo>
                <a:lnTo>
                  <a:pt x="0" y="0"/>
                </a:lnTo>
                <a:lnTo>
                  <a:pt x="0" y="3468663"/>
                </a:lnTo>
                <a:lnTo>
                  <a:pt x="3468664" y="3468663"/>
                </a:lnTo>
                <a:lnTo>
                  <a:pt x="3468664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6" name="Freeform 6"/>
          <p:cNvSpPr/>
          <p:nvPr/>
        </p:nvSpPr>
        <p:spPr>
          <a:xfrm>
            <a:off x="7086600" y="-279411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7" name="Freeform 7"/>
          <p:cNvSpPr/>
          <p:nvPr/>
        </p:nvSpPr>
        <p:spPr>
          <a:xfrm>
            <a:off x="7086600" y="896631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8" name="Freeform 8"/>
          <p:cNvSpPr/>
          <p:nvPr/>
        </p:nvSpPr>
        <p:spPr>
          <a:xfrm>
            <a:off x="11647903" y="2824934"/>
            <a:ext cx="4406645" cy="5875526"/>
          </a:xfrm>
          <a:custGeom>
            <a:avLst/>
            <a:gdLst/>
            <a:ahLst/>
            <a:cxnLst/>
            <a:rect l="l" t="t" r="r" b="b"/>
            <a:pathLst>
              <a:path w="4406645" h="5875526">
                <a:moveTo>
                  <a:pt x="0" y="0"/>
                </a:moveTo>
                <a:lnTo>
                  <a:pt x="4406644" y="0"/>
                </a:lnTo>
                <a:lnTo>
                  <a:pt x="4406644" y="5875526"/>
                </a:lnTo>
                <a:lnTo>
                  <a:pt x="0" y="587552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9" name="TextBox 9"/>
          <p:cNvSpPr txBox="1"/>
          <p:nvPr/>
        </p:nvSpPr>
        <p:spPr>
          <a:xfrm>
            <a:off x="4419248" y="1486005"/>
            <a:ext cx="9293273" cy="19746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110"/>
              </a:lnSpc>
            </a:pPr>
            <a:r>
              <a:rPr lang="en-US" sz="11507" spc="575">
                <a:solidFill>
                  <a:srgbClr val="F7CE4C"/>
                </a:solidFill>
                <a:latin typeface="Tangerine"/>
                <a:ea typeface="Tangerine"/>
                <a:cs typeface="Tangerine"/>
                <a:sym typeface="Tangerine"/>
              </a:rPr>
              <a:t>Solution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984037" y="2954318"/>
            <a:ext cx="5682272" cy="10520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84"/>
              </a:lnSpc>
            </a:pPr>
            <a:r>
              <a:rPr lang="en-US" sz="3989" spc="-79">
                <a:solidFill>
                  <a:srgbClr val="F7CE4C"/>
                </a:solidFill>
                <a:latin typeface="マティス Light"/>
                <a:ea typeface="マティス Light"/>
                <a:cs typeface="マティス Light"/>
                <a:sym typeface="マティス Light"/>
              </a:rPr>
              <a:t>●アイドル応援歴20年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178744" y="3921197"/>
            <a:ext cx="9217363" cy="10520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84"/>
              </a:lnSpc>
            </a:pPr>
            <a:r>
              <a:rPr lang="en-US" sz="3989" spc="-79">
                <a:solidFill>
                  <a:srgbClr val="F7CE4C"/>
                </a:solidFill>
                <a:latin typeface="マティス Light"/>
                <a:ea typeface="マティス Light"/>
                <a:cs typeface="マティス Light"/>
                <a:sym typeface="マティス Light"/>
              </a:rPr>
              <a:t>●６月からプログラミングの勉強を開始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7086600" y="6087637"/>
            <a:ext cx="4763579" cy="1783989"/>
            <a:chOff x="0" y="0"/>
            <a:chExt cx="6351439" cy="2378652"/>
          </a:xfrm>
        </p:grpSpPr>
        <p:sp>
          <p:nvSpPr>
            <p:cNvPr id="13" name="Freeform 13"/>
            <p:cNvSpPr/>
            <p:nvPr/>
          </p:nvSpPr>
          <p:spPr>
            <a:xfrm rot="10800000">
              <a:off x="0" y="0"/>
              <a:ext cx="6351439" cy="2378652"/>
            </a:xfrm>
            <a:custGeom>
              <a:avLst/>
              <a:gdLst/>
              <a:ahLst/>
              <a:cxnLst/>
              <a:rect l="l" t="t" r="r" b="b"/>
              <a:pathLst>
                <a:path w="6351439" h="2378652">
                  <a:moveTo>
                    <a:pt x="0" y="0"/>
                  </a:moveTo>
                  <a:lnTo>
                    <a:pt x="6351439" y="0"/>
                  </a:lnTo>
                  <a:lnTo>
                    <a:pt x="6351439" y="2378652"/>
                  </a:lnTo>
                  <a:lnTo>
                    <a:pt x="0" y="23786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790667" y="798925"/>
              <a:ext cx="4739276" cy="75448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4900"/>
                </a:lnSpc>
                <a:spcBef>
                  <a:spcPct val="0"/>
                </a:spcBef>
              </a:pPr>
              <a:r>
                <a:rPr lang="en-US" sz="3500" b="1" spc="-70" dirty="0" err="1">
                  <a:solidFill>
                    <a:srgbClr val="3F3F3F"/>
                  </a:solidFill>
                  <a:latin typeface="マティス Bold"/>
                  <a:ea typeface="マティス Bold"/>
                  <a:cs typeface="マティス Bold"/>
                  <a:sym typeface="マティス Bold"/>
                </a:rPr>
                <a:t>私の出番</a:t>
              </a:r>
              <a:r>
                <a:rPr lang="en-US" sz="3500" b="1" spc="-70" dirty="0">
                  <a:solidFill>
                    <a:srgbClr val="3F3F3F"/>
                  </a:solidFill>
                  <a:latin typeface="マティス Bold"/>
                  <a:ea typeface="マティス Bold"/>
                  <a:cs typeface="マティス Bold"/>
                  <a:sym typeface="マティス Bold"/>
                </a:rPr>
                <a:t>！！！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3F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950584" y="697121"/>
            <a:ext cx="3546779" cy="3546779"/>
          </a:xfrm>
          <a:custGeom>
            <a:avLst/>
            <a:gdLst/>
            <a:ahLst/>
            <a:cxnLst/>
            <a:rect l="l" t="t" r="r" b="b"/>
            <a:pathLst>
              <a:path w="3546779" h="3546779">
                <a:moveTo>
                  <a:pt x="0" y="0"/>
                </a:moveTo>
                <a:lnTo>
                  <a:pt x="3546779" y="0"/>
                </a:lnTo>
                <a:lnTo>
                  <a:pt x="3546779" y="3546779"/>
                </a:lnTo>
                <a:lnTo>
                  <a:pt x="0" y="35467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3" name="Freeform 3"/>
          <p:cNvSpPr/>
          <p:nvPr/>
        </p:nvSpPr>
        <p:spPr>
          <a:xfrm rot="5400000">
            <a:off x="13712521" y="6098236"/>
            <a:ext cx="3546779" cy="3546779"/>
          </a:xfrm>
          <a:custGeom>
            <a:avLst/>
            <a:gdLst/>
            <a:ahLst/>
            <a:cxnLst/>
            <a:rect l="l" t="t" r="r" b="b"/>
            <a:pathLst>
              <a:path w="3546779" h="3546779">
                <a:moveTo>
                  <a:pt x="0" y="0"/>
                </a:moveTo>
                <a:lnTo>
                  <a:pt x="3546779" y="0"/>
                </a:lnTo>
                <a:lnTo>
                  <a:pt x="3546779" y="3546779"/>
                </a:lnTo>
                <a:lnTo>
                  <a:pt x="0" y="35467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4" name="Freeform 4"/>
          <p:cNvSpPr/>
          <p:nvPr/>
        </p:nvSpPr>
        <p:spPr>
          <a:xfrm rot="5400000" flipH="1">
            <a:off x="13790637" y="697121"/>
            <a:ext cx="3546779" cy="3546779"/>
          </a:xfrm>
          <a:custGeom>
            <a:avLst/>
            <a:gdLst/>
            <a:ahLst/>
            <a:cxnLst/>
            <a:rect l="l" t="t" r="r" b="b"/>
            <a:pathLst>
              <a:path w="3546779" h="3546779">
                <a:moveTo>
                  <a:pt x="3546779" y="0"/>
                </a:moveTo>
                <a:lnTo>
                  <a:pt x="0" y="0"/>
                </a:lnTo>
                <a:lnTo>
                  <a:pt x="0" y="3546779"/>
                </a:lnTo>
                <a:lnTo>
                  <a:pt x="3546779" y="3546779"/>
                </a:lnTo>
                <a:lnTo>
                  <a:pt x="3546779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5" name="Freeform 5"/>
          <p:cNvSpPr/>
          <p:nvPr/>
        </p:nvSpPr>
        <p:spPr>
          <a:xfrm rot="-5400000" flipH="1">
            <a:off x="950584" y="6176352"/>
            <a:ext cx="3468663" cy="3468663"/>
          </a:xfrm>
          <a:custGeom>
            <a:avLst/>
            <a:gdLst/>
            <a:ahLst/>
            <a:cxnLst/>
            <a:rect l="l" t="t" r="r" b="b"/>
            <a:pathLst>
              <a:path w="3468663" h="3468663">
                <a:moveTo>
                  <a:pt x="3468664" y="0"/>
                </a:moveTo>
                <a:lnTo>
                  <a:pt x="0" y="0"/>
                </a:lnTo>
                <a:lnTo>
                  <a:pt x="0" y="3468663"/>
                </a:lnTo>
                <a:lnTo>
                  <a:pt x="3468664" y="3468663"/>
                </a:lnTo>
                <a:lnTo>
                  <a:pt x="3468664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6" name="Freeform 6"/>
          <p:cNvSpPr/>
          <p:nvPr/>
        </p:nvSpPr>
        <p:spPr>
          <a:xfrm>
            <a:off x="7086600" y="-279411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7" name="Freeform 7"/>
          <p:cNvSpPr/>
          <p:nvPr/>
        </p:nvSpPr>
        <p:spPr>
          <a:xfrm>
            <a:off x="3376072" y="4405825"/>
            <a:ext cx="11301259" cy="6356958"/>
          </a:xfrm>
          <a:custGeom>
            <a:avLst/>
            <a:gdLst/>
            <a:ahLst/>
            <a:cxnLst/>
            <a:rect l="l" t="t" r="r" b="b"/>
            <a:pathLst>
              <a:path w="11301259" h="6356958">
                <a:moveTo>
                  <a:pt x="0" y="0"/>
                </a:moveTo>
                <a:lnTo>
                  <a:pt x="11301259" y="0"/>
                </a:lnTo>
                <a:lnTo>
                  <a:pt x="11301259" y="6356959"/>
                </a:lnTo>
                <a:lnTo>
                  <a:pt x="0" y="635695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39000"/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8" name="Freeform 8"/>
          <p:cNvSpPr/>
          <p:nvPr/>
        </p:nvSpPr>
        <p:spPr>
          <a:xfrm>
            <a:off x="6470943" y="4771915"/>
            <a:ext cx="5111517" cy="5624778"/>
          </a:xfrm>
          <a:custGeom>
            <a:avLst/>
            <a:gdLst/>
            <a:ahLst/>
            <a:cxnLst/>
            <a:rect l="l" t="t" r="r" b="b"/>
            <a:pathLst>
              <a:path w="5111517" h="5624778">
                <a:moveTo>
                  <a:pt x="0" y="0"/>
                </a:moveTo>
                <a:lnTo>
                  <a:pt x="5111517" y="0"/>
                </a:lnTo>
                <a:lnTo>
                  <a:pt x="5111517" y="5624779"/>
                </a:lnTo>
                <a:lnTo>
                  <a:pt x="0" y="562477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9" name="Freeform 9"/>
          <p:cNvSpPr/>
          <p:nvPr/>
        </p:nvSpPr>
        <p:spPr>
          <a:xfrm>
            <a:off x="7086600" y="896631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10" name="TextBox 10"/>
          <p:cNvSpPr txBox="1"/>
          <p:nvPr/>
        </p:nvSpPr>
        <p:spPr>
          <a:xfrm>
            <a:off x="3610669" y="1251138"/>
            <a:ext cx="11066663" cy="19746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110"/>
              </a:lnSpc>
            </a:pPr>
            <a:r>
              <a:rPr lang="en-US" sz="11507" spc="575">
                <a:solidFill>
                  <a:srgbClr val="F7CE4C"/>
                </a:solidFill>
                <a:latin typeface="Tangerine"/>
                <a:ea typeface="Tangerine"/>
                <a:cs typeface="Tangerine"/>
                <a:sym typeface="Tangerine"/>
              </a:rPr>
              <a:t>Add Situetion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684915" y="2950837"/>
            <a:ext cx="13762836" cy="1998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70"/>
              </a:lnSpc>
            </a:pPr>
            <a:r>
              <a:rPr lang="en-US" sz="4550" b="1" spc="-91" dirty="0">
                <a:solidFill>
                  <a:srgbClr val="F7CE4C"/>
                </a:solidFill>
                <a:latin typeface="マティスV Bold"/>
                <a:ea typeface="マティスV Bold"/>
                <a:cs typeface="マティスV Bold"/>
                <a:sym typeface="マティスV Bold"/>
              </a:rPr>
              <a:t>●</a:t>
            </a:r>
            <a:r>
              <a:rPr lang="en-US" sz="4550" b="1" spc="-91" dirty="0" err="1">
                <a:solidFill>
                  <a:srgbClr val="F7CE4C"/>
                </a:solidFill>
                <a:latin typeface="マティスV Bold"/>
                <a:ea typeface="マティスV Bold"/>
                <a:cs typeface="マティスV Bold"/>
                <a:sym typeface="マティスV Bold"/>
              </a:rPr>
              <a:t>アイドルは既にシングル曲の歌やダンスを練習中</a:t>
            </a:r>
            <a:r>
              <a:rPr lang="en-US" sz="4550" b="1" spc="-91" dirty="0">
                <a:solidFill>
                  <a:srgbClr val="F7CE4C"/>
                </a:solidFill>
                <a:latin typeface="マティスV Bold"/>
                <a:ea typeface="マティスV Bold"/>
                <a:cs typeface="マティスV Bold"/>
                <a:sym typeface="マティスV Bold"/>
              </a:rPr>
              <a:t>！</a:t>
            </a:r>
          </a:p>
          <a:p>
            <a:pPr algn="l">
              <a:lnSpc>
                <a:spcPts val="6370"/>
              </a:lnSpc>
            </a:pPr>
            <a:r>
              <a:rPr lang="en-US" sz="4550" b="1" spc="-91" dirty="0">
                <a:solidFill>
                  <a:srgbClr val="F7CE4C"/>
                </a:solidFill>
                <a:latin typeface="マティスV Bold"/>
                <a:ea typeface="マティスV Bold"/>
                <a:cs typeface="マティスV Bold"/>
                <a:sym typeface="マティスV Bold"/>
              </a:rPr>
              <a:t>●</a:t>
            </a:r>
            <a:r>
              <a:rPr lang="en-US" sz="4550" b="1" spc="-91" dirty="0" err="1">
                <a:solidFill>
                  <a:srgbClr val="F7CE4C"/>
                </a:solidFill>
                <a:latin typeface="マティスV Bold"/>
                <a:ea typeface="マティスV Bold"/>
                <a:cs typeface="マティスV Bold"/>
                <a:sym typeface="マティスV Bold"/>
              </a:rPr>
              <a:t>初披露の場として紅白歌合戦への出場決定済み</a:t>
            </a:r>
            <a:r>
              <a:rPr lang="en-US" sz="4550" b="1" spc="-91" dirty="0">
                <a:solidFill>
                  <a:srgbClr val="F7CE4C"/>
                </a:solidFill>
                <a:latin typeface="マティスV Bold"/>
                <a:ea typeface="マティスV Bold"/>
                <a:cs typeface="マティスV Bold"/>
                <a:sym typeface="マティスV Bold"/>
              </a:rPr>
              <a:t>！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2115574" y="5482278"/>
            <a:ext cx="4763579" cy="1783989"/>
            <a:chOff x="0" y="0"/>
            <a:chExt cx="6351439" cy="2378652"/>
          </a:xfrm>
        </p:grpSpPr>
        <p:sp>
          <p:nvSpPr>
            <p:cNvPr id="13" name="Freeform 13"/>
            <p:cNvSpPr/>
            <p:nvPr/>
          </p:nvSpPr>
          <p:spPr>
            <a:xfrm rot="-10800000">
              <a:off x="0" y="0"/>
              <a:ext cx="6351439" cy="2378652"/>
            </a:xfrm>
            <a:custGeom>
              <a:avLst/>
              <a:gdLst/>
              <a:ahLst/>
              <a:cxnLst/>
              <a:rect l="l" t="t" r="r" b="b"/>
              <a:pathLst>
                <a:path w="6351439" h="2378652">
                  <a:moveTo>
                    <a:pt x="0" y="0"/>
                  </a:moveTo>
                  <a:lnTo>
                    <a:pt x="6351439" y="0"/>
                  </a:lnTo>
                  <a:lnTo>
                    <a:pt x="6351439" y="2378652"/>
                  </a:lnTo>
                  <a:lnTo>
                    <a:pt x="0" y="23786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453467" y="464711"/>
              <a:ext cx="4751290" cy="13643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177"/>
                </a:lnSpc>
              </a:pPr>
              <a:r>
                <a:rPr lang="en-US" sz="2984" b="1" spc="-59" dirty="0" err="1">
                  <a:solidFill>
                    <a:srgbClr val="3F3F3F"/>
                  </a:solidFill>
                  <a:latin typeface="マティス Light"/>
                  <a:ea typeface="マティス Light"/>
                  <a:cs typeface="マティス Light"/>
                  <a:sym typeface="マティス Light"/>
                </a:rPr>
                <a:t>推しの努力を</a:t>
              </a:r>
              <a:endParaRPr lang="en-US" sz="2984" b="1" spc="-59" dirty="0">
                <a:solidFill>
                  <a:srgbClr val="3F3F3F"/>
                </a:solidFill>
                <a:latin typeface="マティス Light"/>
                <a:ea typeface="マティス Light"/>
                <a:cs typeface="マティス Light"/>
                <a:sym typeface="マティス Light"/>
              </a:endParaRPr>
            </a:p>
            <a:p>
              <a:pPr algn="ctr">
                <a:lnSpc>
                  <a:spcPts val="4177"/>
                </a:lnSpc>
                <a:spcBef>
                  <a:spcPct val="0"/>
                </a:spcBef>
              </a:pPr>
              <a:r>
                <a:rPr lang="en-US" sz="2984" b="1" spc="-59" dirty="0" err="1">
                  <a:solidFill>
                    <a:srgbClr val="3F3F3F"/>
                  </a:solidFill>
                  <a:latin typeface="マティス Light"/>
                  <a:ea typeface="マティス Light"/>
                  <a:cs typeface="マティス Light"/>
                  <a:sym typeface="マティス Light"/>
                </a:rPr>
                <a:t>無駄にしたくない</a:t>
              </a:r>
              <a:r>
                <a:rPr lang="en-US" sz="2984" b="1" spc="-59" dirty="0">
                  <a:solidFill>
                    <a:srgbClr val="3F3F3F"/>
                  </a:solidFill>
                  <a:latin typeface="マティス Light"/>
                  <a:ea typeface="マティス Light"/>
                  <a:cs typeface="マティス Light"/>
                  <a:sym typeface="マティス Light"/>
                </a:rPr>
                <a:t>！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4497363" y="7266267"/>
            <a:ext cx="9246702" cy="4660987"/>
            <a:chOff x="0" y="0"/>
            <a:chExt cx="12328937" cy="6214650"/>
          </a:xfrm>
        </p:grpSpPr>
        <p:sp>
          <p:nvSpPr>
            <p:cNvPr id="16" name="Freeform 16"/>
            <p:cNvSpPr/>
            <p:nvPr/>
          </p:nvSpPr>
          <p:spPr>
            <a:xfrm>
              <a:off x="4188645" y="298084"/>
              <a:ext cx="3951647" cy="3820472"/>
            </a:xfrm>
            <a:custGeom>
              <a:avLst/>
              <a:gdLst/>
              <a:ahLst/>
              <a:cxnLst/>
              <a:rect l="l" t="t" r="r" b="b"/>
              <a:pathLst>
                <a:path w="3951647" h="3820472">
                  <a:moveTo>
                    <a:pt x="0" y="0"/>
                  </a:moveTo>
                  <a:lnTo>
                    <a:pt x="3951647" y="0"/>
                  </a:lnTo>
                  <a:lnTo>
                    <a:pt x="3951647" y="3820472"/>
                  </a:lnTo>
                  <a:lnTo>
                    <a:pt x="0" y="38204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7" name="Freeform 17"/>
            <p:cNvSpPr/>
            <p:nvPr/>
          </p:nvSpPr>
          <p:spPr>
            <a:xfrm rot="1491893">
              <a:off x="7757229" y="1740459"/>
              <a:ext cx="3951647" cy="3820472"/>
            </a:xfrm>
            <a:custGeom>
              <a:avLst/>
              <a:gdLst/>
              <a:ahLst/>
              <a:cxnLst/>
              <a:rect l="l" t="t" r="r" b="b"/>
              <a:pathLst>
                <a:path w="3951647" h="3820472">
                  <a:moveTo>
                    <a:pt x="0" y="0"/>
                  </a:moveTo>
                  <a:lnTo>
                    <a:pt x="3951647" y="0"/>
                  </a:lnTo>
                  <a:lnTo>
                    <a:pt x="3951647" y="3820472"/>
                  </a:lnTo>
                  <a:lnTo>
                    <a:pt x="0" y="38204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8" name="Freeform 18"/>
            <p:cNvSpPr/>
            <p:nvPr/>
          </p:nvSpPr>
          <p:spPr>
            <a:xfrm rot="1268352">
              <a:off x="6900798" y="584006"/>
              <a:ext cx="3951647" cy="3820472"/>
            </a:xfrm>
            <a:custGeom>
              <a:avLst/>
              <a:gdLst/>
              <a:ahLst/>
              <a:cxnLst/>
              <a:rect l="l" t="t" r="r" b="b"/>
              <a:pathLst>
                <a:path w="3951647" h="3820472">
                  <a:moveTo>
                    <a:pt x="0" y="0"/>
                  </a:moveTo>
                  <a:lnTo>
                    <a:pt x="3951647" y="0"/>
                  </a:lnTo>
                  <a:lnTo>
                    <a:pt x="3951647" y="3820472"/>
                  </a:lnTo>
                  <a:lnTo>
                    <a:pt x="0" y="38204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9" name="Freeform 19"/>
            <p:cNvSpPr/>
            <p:nvPr/>
          </p:nvSpPr>
          <p:spPr>
            <a:xfrm>
              <a:off x="0" y="1740459"/>
              <a:ext cx="3951647" cy="3820472"/>
            </a:xfrm>
            <a:custGeom>
              <a:avLst/>
              <a:gdLst/>
              <a:ahLst/>
              <a:cxnLst/>
              <a:rect l="l" t="t" r="r" b="b"/>
              <a:pathLst>
                <a:path w="3951647" h="3820472">
                  <a:moveTo>
                    <a:pt x="0" y="0"/>
                  </a:moveTo>
                  <a:lnTo>
                    <a:pt x="3951647" y="0"/>
                  </a:lnTo>
                  <a:lnTo>
                    <a:pt x="3951647" y="3820472"/>
                  </a:lnTo>
                  <a:lnTo>
                    <a:pt x="0" y="38204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1677775" y="651568"/>
              <a:ext cx="3951647" cy="3820472"/>
            </a:xfrm>
            <a:custGeom>
              <a:avLst/>
              <a:gdLst/>
              <a:ahLst/>
              <a:cxnLst/>
              <a:rect l="l" t="t" r="r" b="b"/>
              <a:pathLst>
                <a:path w="3951647" h="3820472">
                  <a:moveTo>
                    <a:pt x="0" y="0"/>
                  </a:moveTo>
                  <a:lnTo>
                    <a:pt x="3951647" y="0"/>
                  </a:lnTo>
                  <a:lnTo>
                    <a:pt x="3951647" y="3820472"/>
                  </a:lnTo>
                  <a:lnTo>
                    <a:pt x="0" y="38204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1" name="Freeform 21"/>
            <p:cNvSpPr/>
            <p:nvPr/>
          </p:nvSpPr>
          <p:spPr>
            <a:xfrm rot="1446386">
              <a:off x="6164704" y="1967399"/>
              <a:ext cx="3479660" cy="3364152"/>
            </a:xfrm>
            <a:custGeom>
              <a:avLst/>
              <a:gdLst/>
              <a:ahLst/>
              <a:cxnLst/>
              <a:rect l="l" t="t" r="r" b="b"/>
              <a:pathLst>
                <a:path w="3479660" h="3364152">
                  <a:moveTo>
                    <a:pt x="0" y="0"/>
                  </a:moveTo>
                  <a:lnTo>
                    <a:pt x="3479660" y="0"/>
                  </a:lnTo>
                  <a:lnTo>
                    <a:pt x="3479660" y="3364153"/>
                  </a:lnTo>
                  <a:lnTo>
                    <a:pt x="0" y="33641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3113625" y="1739239"/>
              <a:ext cx="3951647" cy="3820472"/>
            </a:xfrm>
            <a:custGeom>
              <a:avLst/>
              <a:gdLst/>
              <a:ahLst/>
              <a:cxnLst/>
              <a:rect l="l" t="t" r="r" b="b"/>
              <a:pathLst>
                <a:path w="3951647" h="3820472">
                  <a:moveTo>
                    <a:pt x="0" y="0"/>
                  </a:moveTo>
                  <a:lnTo>
                    <a:pt x="3951647" y="0"/>
                  </a:lnTo>
                  <a:lnTo>
                    <a:pt x="3951647" y="3820472"/>
                  </a:lnTo>
                  <a:lnTo>
                    <a:pt x="0" y="38204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1975824" y="1488947"/>
              <a:ext cx="3951647" cy="3820472"/>
            </a:xfrm>
            <a:custGeom>
              <a:avLst/>
              <a:gdLst/>
              <a:ahLst/>
              <a:cxnLst/>
              <a:rect l="l" t="t" r="r" b="b"/>
              <a:pathLst>
                <a:path w="3951647" h="3820472">
                  <a:moveTo>
                    <a:pt x="0" y="0"/>
                  </a:moveTo>
                  <a:lnTo>
                    <a:pt x="3951647" y="0"/>
                  </a:lnTo>
                  <a:lnTo>
                    <a:pt x="3951647" y="3820472"/>
                  </a:lnTo>
                  <a:lnTo>
                    <a:pt x="0" y="38204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3F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950584" y="697121"/>
            <a:ext cx="3546779" cy="3546779"/>
          </a:xfrm>
          <a:custGeom>
            <a:avLst/>
            <a:gdLst/>
            <a:ahLst/>
            <a:cxnLst/>
            <a:rect l="l" t="t" r="r" b="b"/>
            <a:pathLst>
              <a:path w="3546779" h="3546779">
                <a:moveTo>
                  <a:pt x="0" y="0"/>
                </a:moveTo>
                <a:lnTo>
                  <a:pt x="3546779" y="0"/>
                </a:lnTo>
                <a:lnTo>
                  <a:pt x="3546779" y="3546779"/>
                </a:lnTo>
                <a:lnTo>
                  <a:pt x="0" y="35467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3" name="Freeform 3"/>
          <p:cNvSpPr/>
          <p:nvPr/>
        </p:nvSpPr>
        <p:spPr>
          <a:xfrm rot="5400000">
            <a:off x="13712521" y="6098236"/>
            <a:ext cx="3546779" cy="3546779"/>
          </a:xfrm>
          <a:custGeom>
            <a:avLst/>
            <a:gdLst/>
            <a:ahLst/>
            <a:cxnLst/>
            <a:rect l="l" t="t" r="r" b="b"/>
            <a:pathLst>
              <a:path w="3546779" h="3546779">
                <a:moveTo>
                  <a:pt x="0" y="0"/>
                </a:moveTo>
                <a:lnTo>
                  <a:pt x="3546779" y="0"/>
                </a:lnTo>
                <a:lnTo>
                  <a:pt x="3546779" y="3546779"/>
                </a:lnTo>
                <a:lnTo>
                  <a:pt x="0" y="35467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4" name="Freeform 4"/>
          <p:cNvSpPr/>
          <p:nvPr/>
        </p:nvSpPr>
        <p:spPr>
          <a:xfrm rot="5400000" flipH="1">
            <a:off x="13790637" y="697121"/>
            <a:ext cx="3546779" cy="3546779"/>
          </a:xfrm>
          <a:custGeom>
            <a:avLst/>
            <a:gdLst/>
            <a:ahLst/>
            <a:cxnLst/>
            <a:rect l="l" t="t" r="r" b="b"/>
            <a:pathLst>
              <a:path w="3546779" h="3546779">
                <a:moveTo>
                  <a:pt x="3546779" y="0"/>
                </a:moveTo>
                <a:lnTo>
                  <a:pt x="0" y="0"/>
                </a:lnTo>
                <a:lnTo>
                  <a:pt x="0" y="3546779"/>
                </a:lnTo>
                <a:lnTo>
                  <a:pt x="3546779" y="3546779"/>
                </a:lnTo>
                <a:lnTo>
                  <a:pt x="3546779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5" name="Freeform 5"/>
          <p:cNvSpPr/>
          <p:nvPr/>
        </p:nvSpPr>
        <p:spPr>
          <a:xfrm rot="-5400000" flipH="1">
            <a:off x="950584" y="6176352"/>
            <a:ext cx="3468663" cy="3468663"/>
          </a:xfrm>
          <a:custGeom>
            <a:avLst/>
            <a:gdLst/>
            <a:ahLst/>
            <a:cxnLst/>
            <a:rect l="l" t="t" r="r" b="b"/>
            <a:pathLst>
              <a:path w="3468663" h="3468663">
                <a:moveTo>
                  <a:pt x="3468664" y="0"/>
                </a:moveTo>
                <a:lnTo>
                  <a:pt x="0" y="0"/>
                </a:lnTo>
                <a:lnTo>
                  <a:pt x="0" y="3468663"/>
                </a:lnTo>
                <a:lnTo>
                  <a:pt x="3468664" y="3468663"/>
                </a:lnTo>
                <a:lnTo>
                  <a:pt x="3468664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6" name="Freeform 6"/>
          <p:cNvSpPr/>
          <p:nvPr/>
        </p:nvSpPr>
        <p:spPr>
          <a:xfrm>
            <a:off x="7086600" y="-279411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7" name="Freeform 7"/>
          <p:cNvSpPr/>
          <p:nvPr/>
        </p:nvSpPr>
        <p:spPr>
          <a:xfrm>
            <a:off x="3376072" y="4405825"/>
            <a:ext cx="11301259" cy="6356958"/>
          </a:xfrm>
          <a:custGeom>
            <a:avLst/>
            <a:gdLst/>
            <a:ahLst/>
            <a:cxnLst/>
            <a:rect l="l" t="t" r="r" b="b"/>
            <a:pathLst>
              <a:path w="11301259" h="6356958">
                <a:moveTo>
                  <a:pt x="0" y="0"/>
                </a:moveTo>
                <a:lnTo>
                  <a:pt x="11301259" y="0"/>
                </a:lnTo>
                <a:lnTo>
                  <a:pt x="11301259" y="6356959"/>
                </a:lnTo>
                <a:lnTo>
                  <a:pt x="0" y="635695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39000"/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8" name="Freeform 8"/>
          <p:cNvSpPr/>
          <p:nvPr/>
        </p:nvSpPr>
        <p:spPr>
          <a:xfrm>
            <a:off x="6470943" y="4771915"/>
            <a:ext cx="5111517" cy="5624778"/>
          </a:xfrm>
          <a:custGeom>
            <a:avLst/>
            <a:gdLst/>
            <a:ahLst/>
            <a:cxnLst/>
            <a:rect l="l" t="t" r="r" b="b"/>
            <a:pathLst>
              <a:path w="5111517" h="5624778">
                <a:moveTo>
                  <a:pt x="0" y="0"/>
                </a:moveTo>
                <a:lnTo>
                  <a:pt x="5111517" y="0"/>
                </a:lnTo>
                <a:lnTo>
                  <a:pt x="5111517" y="5624779"/>
                </a:lnTo>
                <a:lnTo>
                  <a:pt x="0" y="562477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9" name="Freeform 9"/>
          <p:cNvSpPr/>
          <p:nvPr/>
        </p:nvSpPr>
        <p:spPr>
          <a:xfrm>
            <a:off x="7086600" y="896631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10" name="TextBox 10"/>
          <p:cNvSpPr txBox="1"/>
          <p:nvPr/>
        </p:nvSpPr>
        <p:spPr>
          <a:xfrm>
            <a:off x="3610669" y="1251138"/>
            <a:ext cx="11066663" cy="19746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110"/>
              </a:lnSpc>
            </a:pPr>
            <a:r>
              <a:rPr lang="en-US" sz="11507" spc="575">
                <a:solidFill>
                  <a:srgbClr val="F7CE4C"/>
                </a:solidFill>
                <a:latin typeface="Tangerine"/>
                <a:ea typeface="Tangerine"/>
                <a:cs typeface="Tangerine"/>
                <a:sym typeface="Tangerine"/>
              </a:rPr>
              <a:t>Add Situetion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684916" y="2663819"/>
            <a:ext cx="13762836" cy="1998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70"/>
              </a:lnSpc>
            </a:pPr>
            <a:r>
              <a:rPr lang="en-US" sz="4550" b="1" spc="-91">
                <a:solidFill>
                  <a:srgbClr val="F7CE4C"/>
                </a:solidFill>
                <a:latin typeface="マティスV Bold"/>
                <a:ea typeface="マティスV Bold"/>
                <a:cs typeface="マティスV Bold"/>
                <a:sym typeface="マティスV Bold"/>
              </a:rPr>
              <a:t>●アイドルは既にシングル曲の歌やダンスを練習中！</a:t>
            </a:r>
          </a:p>
          <a:p>
            <a:pPr algn="l">
              <a:lnSpc>
                <a:spcPts val="6370"/>
              </a:lnSpc>
            </a:pPr>
            <a:r>
              <a:rPr lang="en-US" sz="4550" b="1" spc="-91">
                <a:solidFill>
                  <a:srgbClr val="F7CE4C"/>
                </a:solidFill>
                <a:latin typeface="マティスV Bold"/>
                <a:ea typeface="マティスV Bold"/>
                <a:cs typeface="マティスV Bold"/>
                <a:sym typeface="マティスV Bold"/>
              </a:rPr>
              <a:t>●初披露の場として紅白歌合戦への出場決定済み！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2082523" y="5256146"/>
            <a:ext cx="4763579" cy="1783989"/>
            <a:chOff x="-44068" y="-301509"/>
            <a:chExt cx="6351439" cy="2378652"/>
          </a:xfrm>
        </p:grpSpPr>
        <p:sp>
          <p:nvSpPr>
            <p:cNvPr id="13" name="Freeform 13"/>
            <p:cNvSpPr/>
            <p:nvPr/>
          </p:nvSpPr>
          <p:spPr>
            <a:xfrm rot="10800000">
              <a:off x="-44068" y="-301509"/>
              <a:ext cx="6351439" cy="2378652"/>
            </a:xfrm>
            <a:custGeom>
              <a:avLst/>
              <a:gdLst/>
              <a:ahLst/>
              <a:cxnLst/>
              <a:rect l="l" t="t" r="r" b="b"/>
              <a:pathLst>
                <a:path w="6351439" h="2378652">
                  <a:moveTo>
                    <a:pt x="0" y="0"/>
                  </a:moveTo>
                  <a:lnTo>
                    <a:pt x="6351439" y="0"/>
                  </a:lnTo>
                  <a:lnTo>
                    <a:pt x="6351439" y="2378652"/>
                  </a:lnTo>
                  <a:lnTo>
                    <a:pt x="0" y="23786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462347" y="203452"/>
              <a:ext cx="4751290" cy="16383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177"/>
                </a:lnSpc>
              </a:pPr>
              <a:r>
                <a:rPr lang="en-US" sz="2984" spc="-59" dirty="0" err="1">
                  <a:solidFill>
                    <a:srgbClr val="3F3F3F"/>
                  </a:solidFill>
                  <a:latin typeface="マティス Light"/>
                  <a:ea typeface="マティス Light"/>
                  <a:cs typeface="マティス Light"/>
                  <a:sym typeface="マティス Light"/>
                </a:rPr>
                <a:t>推しの努力を</a:t>
              </a:r>
              <a:endParaRPr lang="en-US" sz="2984" spc="-59" dirty="0">
                <a:solidFill>
                  <a:srgbClr val="3F3F3F"/>
                </a:solidFill>
                <a:latin typeface="マティス Light"/>
                <a:ea typeface="マティス Light"/>
                <a:cs typeface="マティス Light"/>
                <a:sym typeface="マティス Light"/>
              </a:endParaRPr>
            </a:p>
            <a:p>
              <a:pPr algn="ctr">
                <a:lnSpc>
                  <a:spcPts val="4177"/>
                </a:lnSpc>
                <a:spcBef>
                  <a:spcPct val="0"/>
                </a:spcBef>
              </a:pPr>
              <a:r>
                <a:rPr lang="en-US" sz="2984" spc="-59" dirty="0" err="1">
                  <a:solidFill>
                    <a:srgbClr val="3F3F3F"/>
                  </a:solidFill>
                  <a:latin typeface="マティス Light"/>
                  <a:ea typeface="マティス Light"/>
                  <a:cs typeface="マティス Light"/>
                  <a:sym typeface="マティス Light"/>
                </a:rPr>
                <a:t>無駄にしたくない</a:t>
              </a:r>
              <a:r>
                <a:rPr lang="en-US" sz="2984" spc="-59" dirty="0">
                  <a:solidFill>
                    <a:srgbClr val="3F3F3F"/>
                  </a:solidFill>
                  <a:latin typeface="マティス Light"/>
                  <a:ea typeface="マティス Light"/>
                  <a:cs typeface="マティス Light"/>
                  <a:sym typeface="マティス Light"/>
                </a:rPr>
                <a:t>！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4497363" y="7266267"/>
            <a:ext cx="9246702" cy="4660987"/>
            <a:chOff x="0" y="0"/>
            <a:chExt cx="12328937" cy="6214650"/>
          </a:xfrm>
        </p:grpSpPr>
        <p:sp>
          <p:nvSpPr>
            <p:cNvPr id="16" name="Freeform 16"/>
            <p:cNvSpPr/>
            <p:nvPr/>
          </p:nvSpPr>
          <p:spPr>
            <a:xfrm>
              <a:off x="4188645" y="298084"/>
              <a:ext cx="3951647" cy="3820472"/>
            </a:xfrm>
            <a:custGeom>
              <a:avLst/>
              <a:gdLst/>
              <a:ahLst/>
              <a:cxnLst/>
              <a:rect l="l" t="t" r="r" b="b"/>
              <a:pathLst>
                <a:path w="3951647" h="3820472">
                  <a:moveTo>
                    <a:pt x="0" y="0"/>
                  </a:moveTo>
                  <a:lnTo>
                    <a:pt x="3951647" y="0"/>
                  </a:lnTo>
                  <a:lnTo>
                    <a:pt x="3951647" y="3820472"/>
                  </a:lnTo>
                  <a:lnTo>
                    <a:pt x="0" y="38204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7" name="Freeform 17"/>
            <p:cNvSpPr/>
            <p:nvPr/>
          </p:nvSpPr>
          <p:spPr>
            <a:xfrm rot="1491893">
              <a:off x="7757229" y="1740459"/>
              <a:ext cx="3951647" cy="3820472"/>
            </a:xfrm>
            <a:custGeom>
              <a:avLst/>
              <a:gdLst/>
              <a:ahLst/>
              <a:cxnLst/>
              <a:rect l="l" t="t" r="r" b="b"/>
              <a:pathLst>
                <a:path w="3951647" h="3820472">
                  <a:moveTo>
                    <a:pt x="0" y="0"/>
                  </a:moveTo>
                  <a:lnTo>
                    <a:pt x="3951647" y="0"/>
                  </a:lnTo>
                  <a:lnTo>
                    <a:pt x="3951647" y="3820472"/>
                  </a:lnTo>
                  <a:lnTo>
                    <a:pt x="0" y="38204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8" name="Freeform 18"/>
            <p:cNvSpPr/>
            <p:nvPr/>
          </p:nvSpPr>
          <p:spPr>
            <a:xfrm rot="1268352">
              <a:off x="6900798" y="584006"/>
              <a:ext cx="3951647" cy="3820472"/>
            </a:xfrm>
            <a:custGeom>
              <a:avLst/>
              <a:gdLst/>
              <a:ahLst/>
              <a:cxnLst/>
              <a:rect l="l" t="t" r="r" b="b"/>
              <a:pathLst>
                <a:path w="3951647" h="3820472">
                  <a:moveTo>
                    <a:pt x="0" y="0"/>
                  </a:moveTo>
                  <a:lnTo>
                    <a:pt x="3951647" y="0"/>
                  </a:lnTo>
                  <a:lnTo>
                    <a:pt x="3951647" y="3820472"/>
                  </a:lnTo>
                  <a:lnTo>
                    <a:pt x="0" y="38204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9" name="Freeform 19"/>
            <p:cNvSpPr/>
            <p:nvPr/>
          </p:nvSpPr>
          <p:spPr>
            <a:xfrm>
              <a:off x="0" y="1740459"/>
              <a:ext cx="3951647" cy="3820472"/>
            </a:xfrm>
            <a:custGeom>
              <a:avLst/>
              <a:gdLst/>
              <a:ahLst/>
              <a:cxnLst/>
              <a:rect l="l" t="t" r="r" b="b"/>
              <a:pathLst>
                <a:path w="3951647" h="3820472">
                  <a:moveTo>
                    <a:pt x="0" y="0"/>
                  </a:moveTo>
                  <a:lnTo>
                    <a:pt x="3951647" y="0"/>
                  </a:lnTo>
                  <a:lnTo>
                    <a:pt x="3951647" y="3820472"/>
                  </a:lnTo>
                  <a:lnTo>
                    <a:pt x="0" y="38204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1677775" y="651568"/>
              <a:ext cx="3951647" cy="3820472"/>
            </a:xfrm>
            <a:custGeom>
              <a:avLst/>
              <a:gdLst/>
              <a:ahLst/>
              <a:cxnLst/>
              <a:rect l="l" t="t" r="r" b="b"/>
              <a:pathLst>
                <a:path w="3951647" h="3820472">
                  <a:moveTo>
                    <a:pt x="0" y="0"/>
                  </a:moveTo>
                  <a:lnTo>
                    <a:pt x="3951647" y="0"/>
                  </a:lnTo>
                  <a:lnTo>
                    <a:pt x="3951647" y="3820472"/>
                  </a:lnTo>
                  <a:lnTo>
                    <a:pt x="0" y="38204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1" name="Freeform 21"/>
            <p:cNvSpPr/>
            <p:nvPr/>
          </p:nvSpPr>
          <p:spPr>
            <a:xfrm rot="1446386">
              <a:off x="6164704" y="1967399"/>
              <a:ext cx="3479660" cy="3364152"/>
            </a:xfrm>
            <a:custGeom>
              <a:avLst/>
              <a:gdLst/>
              <a:ahLst/>
              <a:cxnLst/>
              <a:rect l="l" t="t" r="r" b="b"/>
              <a:pathLst>
                <a:path w="3479660" h="3364152">
                  <a:moveTo>
                    <a:pt x="0" y="0"/>
                  </a:moveTo>
                  <a:lnTo>
                    <a:pt x="3479660" y="0"/>
                  </a:lnTo>
                  <a:lnTo>
                    <a:pt x="3479660" y="3364153"/>
                  </a:lnTo>
                  <a:lnTo>
                    <a:pt x="0" y="33641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3113625" y="1739239"/>
              <a:ext cx="3951647" cy="3820472"/>
            </a:xfrm>
            <a:custGeom>
              <a:avLst/>
              <a:gdLst/>
              <a:ahLst/>
              <a:cxnLst/>
              <a:rect l="l" t="t" r="r" b="b"/>
              <a:pathLst>
                <a:path w="3951647" h="3820472">
                  <a:moveTo>
                    <a:pt x="0" y="0"/>
                  </a:moveTo>
                  <a:lnTo>
                    <a:pt x="3951647" y="0"/>
                  </a:lnTo>
                  <a:lnTo>
                    <a:pt x="3951647" y="3820472"/>
                  </a:lnTo>
                  <a:lnTo>
                    <a:pt x="0" y="38204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1975824" y="1488947"/>
              <a:ext cx="3951647" cy="3820472"/>
            </a:xfrm>
            <a:custGeom>
              <a:avLst/>
              <a:gdLst/>
              <a:ahLst/>
              <a:cxnLst/>
              <a:rect l="l" t="t" r="r" b="b"/>
              <a:pathLst>
                <a:path w="3951647" h="3820472">
                  <a:moveTo>
                    <a:pt x="0" y="0"/>
                  </a:moveTo>
                  <a:lnTo>
                    <a:pt x="3951647" y="0"/>
                  </a:lnTo>
                  <a:lnTo>
                    <a:pt x="3951647" y="3820472"/>
                  </a:lnTo>
                  <a:lnTo>
                    <a:pt x="0" y="38204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</p:grpSp>
      <p:sp>
        <p:nvSpPr>
          <p:cNvPr id="25" name="Freeform 25"/>
          <p:cNvSpPr/>
          <p:nvPr/>
        </p:nvSpPr>
        <p:spPr>
          <a:xfrm rot="10800000" flipH="1">
            <a:off x="11667883" y="4712600"/>
            <a:ext cx="4763579" cy="1783989"/>
          </a:xfrm>
          <a:custGeom>
            <a:avLst/>
            <a:gdLst/>
            <a:ahLst/>
            <a:cxnLst/>
            <a:rect l="l" t="t" r="r" b="b"/>
            <a:pathLst>
              <a:path w="6351439" h="2378652">
                <a:moveTo>
                  <a:pt x="6351439" y="0"/>
                </a:moveTo>
                <a:lnTo>
                  <a:pt x="0" y="0"/>
                </a:lnTo>
                <a:lnTo>
                  <a:pt x="0" y="2378652"/>
                </a:lnTo>
                <a:lnTo>
                  <a:pt x="6351439" y="2378652"/>
                </a:lnTo>
                <a:lnTo>
                  <a:pt x="6351439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26" name="TextBox 26"/>
          <p:cNvSpPr txBox="1"/>
          <p:nvPr/>
        </p:nvSpPr>
        <p:spPr>
          <a:xfrm>
            <a:off x="12248141" y="5018101"/>
            <a:ext cx="4042537" cy="12287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77"/>
              </a:lnSpc>
            </a:pPr>
            <a:r>
              <a:rPr lang="en-US" sz="2984" spc="-59" dirty="0" err="1">
                <a:solidFill>
                  <a:srgbClr val="3F3F3F"/>
                </a:solidFill>
                <a:latin typeface="マティス Light"/>
                <a:ea typeface="マティス Light"/>
                <a:cs typeface="マティス Light"/>
                <a:sym typeface="マティス Light"/>
              </a:rPr>
              <a:t>紅白にでたら</a:t>
            </a:r>
            <a:endParaRPr lang="en-US" sz="2984" spc="-59" dirty="0">
              <a:solidFill>
                <a:srgbClr val="3F3F3F"/>
              </a:solidFill>
              <a:latin typeface="マティス Light"/>
              <a:ea typeface="マティス Light"/>
              <a:cs typeface="マティス Light"/>
              <a:sym typeface="マティス Light"/>
            </a:endParaRPr>
          </a:p>
          <a:p>
            <a:pPr algn="ctr">
              <a:lnSpc>
                <a:spcPts val="4177"/>
              </a:lnSpc>
              <a:spcBef>
                <a:spcPct val="0"/>
              </a:spcBef>
            </a:pPr>
            <a:r>
              <a:rPr lang="en-US" sz="2984" spc="-59" dirty="0" err="1">
                <a:solidFill>
                  <a:srgbClr val="3F3F3F"/>
                </a:solidFill>
                <a:latin typeface="マティス Light"/>
                <a:ea typeface="マティス Light"/>
                <a:cs typeface="マティス Light"/>
                <a:sym typeface="マティス Light"/>
              </a:rPr>
              <a:t>もっと有名になれる</a:t>
            </a:r>
            <a:r>
              <a:rPr lang="en-US" sz="2984" spc="-59" dirty="0">
                <a:solidFill>
                  <a:srgbClr val="3F3F3F"/>
                </a:solidFill>
                <a:latin typeface="マティス Light"/>
                <a:ea typeface="マティス Light"/>
                <a:cs typeface="マティス Light"/>
                <a:sym typeface="マティス Light"/>
              </a:rPr>
              <a:t>！</a:t>
            </a:r>
          </a:p>
        </p:txBody>
      </p:sp>
      <p:grpSp>
        <p:nvGrpSpPr>
          <p:cNvPr id="27" name="Group 27"/>
          <p:cNvGrpSpPr/>
          <p:nvPr/>
        </p:nvGrpSpPr>
        <p:grpSpPr>
          <a:xfrm>
            <a:off x="4403351" y="5800316"/>
            <a:ext cx="9246702" cy="4660987"/>
            <a:chOff x="0" y="0"/>
            <a:chExt cx="12328937" cy="6214650"/>
          </a:xfrm>
        </p:grpSpPr>
        <p:sp>
          <p:nvSpPr>
            <p:cNvPr id="28" name="Freeform 28"/>
            <p:cNvSpPr/>
            <p:nvPr/>
          </p:nvSpPr>
          <p:spPr>
            <a:xfrm>
              <a:off x="4188645" y="298084"/>
              <a:ext cx="3951647" cy="3820472"/>
            </a:xfrm>
            <a:custGeom>
              <a:avLst/>
              <a:gdLst/>
              <a:ahLst/>
              <a:cxnLst/>
              <a:rect l="l" t="t" r="r" b="b"/>
              <a:pathLst>
                <a:path w="3951647" h="3820472">
                  <a:moveTo>
                    <a:pt x="0" y="0"/>
                  </a:moveTo>
                  <a:lnTo>
                    <a:pt x="3951647" y="0"/>
                  </a:lnTo>
                  <a:lnTo>
                    <a:pt x="3951647" y="3820472"/>
                  </a:lnTo>
                  <a:lnTo>
                    <a:pt x="0" y="38204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9" name="Freeform 29"/>
            <p:cNvSpPr/>
            <p:nvPr/>
          </p:nvSpPr>
          <p:spPr>
            <a:xfrm rot="1491893">
              <a:off x="7757229" y="1740459"/>
              <a:ext cx="3951647" cy="3820472"/>
            </a:xfrm>
            <a:custGeom>
              <a:avLst/>
              <a:gdLst/>
              <a:ahLst/>
              <a:cxnLst/>
              <a:rect l="l" t="t" r="r" b="b"/>
              <a:pathLst>
                <a:path w="3951647" h="3820472">
                  <a:moveTo>
                    <a:pt x="0" y="0"/>
                  </a:moveTo>
                  <a:lnTo>
                    <a:pt x="3951647" y="0"/>
                  </a:lnTo>
                  <a:lnTo>
                    <a:pt x="3951647" y="3820472"/>
                  </a:lnTo>
                  <a:lnTo>
                    <a:pt x="0" y="38204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0" name="Freeform 30"/>
            <p:cNvSpPr/>
            <p:nvPr/>
          </p:nvSpPr>
          <p:spPr>
            <a:xfrm rot="1268352">
              <a:off x="6900798" y="584006"/>
              <a:ext cx="3951647" cy="3820472"/>
            </a:xfrm>
            <a:custGeom>
              <a:avLst/>
              <a:gdLst/>
              <a:ahLst/>
              <a:cxnLst/>
              <a:rect l="l" t="t" r="r" b="b"/>
              <a:pathLst>
                <a:path w="3951647" h="3820472">
                  <a:moveTo>
                    <a:pt x="0" y="0"/>
                  </a:moveTo>
                  <a:lnTo>
                    <a:pt x="3951647" y="0"/>
                  </a:lnTo>
                  <a:lnTo>
                    <a:pt x="3951647" y="3820472"/>
                  </a:lnTo>
                  <a:lnTo>
                    <a:pt x="0" y="38204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1" name="Freeform 31"/>
            <p:cNvSpPr/>
            <p:nvPr/>
          </p:nvSpPr>
          <p:spPr>
            <a:xfrm>
              <a:off x="0" y="1740459"/>
              <a:ext cx="3951647" cy="3820472"/>
            </a:xfrm>
            <a:custGeom>
              <a:avLst/>
              <a:gdLst/>
              <a:ahLst/>
              <a:cxnLst/>
              <a:rect l="l" t="t" r="r" b="b"/>
              <a:pathLst>
                <a:path w="3951647" h="3820472">
                  <a:moveTo>
                    <a:pt x="0" y="0"/>
                  </a:moveTo>
                  <a:lnTo>
                    <a:pt x="3951647" y="0"/>
                  </a:lnTo>
                  <a:lnTo>
                    <a:pt x="3951647" y="3820472"/>
                  </a:lnTo>
                  <a:lnTo>
                    <a:pt x="0" y="38204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2" name="Freeform 32"/>
            <p:cNvSpPr/>
            <p:nvPr/>
          </p:nvSpPr>
          <p:spPr>
            <a:xfrm>
              <a:off x="1677775" y="651568"/>
              <a:ext cx="3951647" cy="3820472"/>
            </a:xfrm>
            <a:custGeom>
              <a:avLst/>
              <a:gdLst/>
              <a:ahLst/>
              <a:cxnLst/>
              <a:rect l="l" t="t" r="r" b="b"/>
              <a:pathLst>
                <a:path w="3951647" h="3820472">
                  <a:moveTo>
                    <a:pt x="0" y="0"/>
                  </a:moveTo>
                  <a:lnTo>
                    <a:pt x="3951647" y="0"/>
                  </a:lnTo>
                  <a:lnTo>
                    <a:pt x="3951647" y="3820472"/>
                  </a:lnTo>
                  <a:lnTo>
                    <a:pt x="0" y="38204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3" name="Freeform 33"/>
            <p:cNvSpPr/>
            <p:nvPr/>
          </p:nvSpPr>
          <p:spPr>
            <a:xfrm rot="1446386">
              <a:off x="6164704" y="1967399"/>
              <a:ext cx="3479660" cy="3364152"/>
            </a:xfrm>
            <a:custGeom>
              <a:avLst/>
              <a:gdLst/>
              <a:ahLst/>
              <a:cxnLst/>
              <a:rect l="l" t="t" r="r" b="b"/>
              <a:pathLst>
                <a:path w="3479660" h="3364152">
                  <a:moveTo>
                    <a:pt x="0" y="0"/>
                  </a:moveTo>
                  <a:lnTo>
                    <a:pt x="3479660" y="0"/>
                  </a:lnTo>
                  <a:lnTo>
                    <a:pt x="3479660" y="3364153"/>
                  </a:lnTo>
                  <a:lnTo>
                    <a:pt x="0" y="33641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4" name="Freeform 34"/>
            <p:cNvSpPr/>
            <p:nvPr/>
          </p:nvSpPr>
          <p:spPr>
            <a:xfrm>
              <a:off x="3113625" y="1739239"/>
              <a:ext cx="3951647" cy="3820472"/>
            </a:xfrm>
            <a:custGeom>
              <a:avLst/>
              <a:gdLst/>
              <a:ahLst/>
              <a:cxnLst/>
              <a:rect l="l" t="t" r="r" b="b"/>
              <a:pathLst>
                <a:path w="3951647" h="3820472">
                  <a:moveTo>
                    <a:pt x="0" y="0"/>
                  </a:moveTo>
                  <a:lnTo>
                    <a:pt x="3951647" y="0"/>
                  </a:lnTo>
                  <a:lnTo>
                    <a:pt x="3951647" y="3820472"/>
                  </a:lnTo>
                  <a:lnTo>
                    <a:pt x="0" y="38204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5" name="Freeform 35"/>
            <p:cNvSpPr/>
            <p:nvPr/>
          </p:nvSpPr>
          <p:spPr>
            <a:xfrm>
              <a:off x="1975824" y="1488947"/>
              <a:ext cx="3951647" cy="3820472"/>
            </a:xfrm>
            <a:custGeom>
              <a:avLst/>
              <a:gdLst/>
              <a:ahLst/>
              <a:cxnLst/>
              <a:rect l="l" t="t" r="r" b="b"/>
              <a:pathLst>
                <a:path w="3951647" h="3820472">
                  <a:moveTo>
                    <a:pt x="0" y="0"/>
                  </a:moveTo>
                  <a:lnTo>
                    <a:pt x="3951647" y="0"/>
                  </a:lnTo>
                  <a:lnTo>
                    <a:pt x="3951647" y="3820472"/>
                  </a:lnTo>
                  <a:lnTo>
                    <a:pt x="0" y="38204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3F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950584" y="697121"/>
            <a:ext cx="3546779" cy="3546779"/>
          </a:xfrm>
          <a:custGeom>
            <a:avLst/>
            <a:gdLst/>
            <a:ahLst/>
            <a:cxnLst/>
            <a:rect l="l" t="t" r="r" b="b"/>
            <a:pathLst>
              <a:path w="3546779" h="3546779">
                <a:moveTo>
                  <a:pt x="0" y="0"/>
                </a:moveTo>
                <a:lnTo>
                  <a:pt x="3546779" y="0"/>
                </a:lnTo>
                <a:lnTo>
                  <a:pt x="3546779" y="3546779"/>
                </a:lnTo>
                <a:lnTo>
                  <a:pt x="0" y="35467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3" name="Freeform 3"/>
          <p:cNvSpPr/>
          <p:nvPr/>
        </p:nvSpPr>
        <p:spPr>
          <a:xfrm rot="5400000">
            <a:off x="13712521" y="6098236"/>
            <a:ext cx="3546779" cy="3546779"/>
          </a:xfrm>
          <a:custGeom>
            <a:avLst/>
            <a:gdLst/>
            <a:ahLst/>
            <a:cxnLst/>
            <a:rect l="l" t="t" r="r" b="b"/>
            <a:pathLst>
              <a:path w="3546779" h="3546779">
                <a:moveTo>
                  <a:pt x="0" y="0"/>
                </a:moveTo>
                <a:lnTo>
                  <a:pt x="3546779" y="0"/>
                </a:lnTo>
                <a:lnTo>
                  <a:pt x="3546779" y="3546779"/>
                </a:lnTo>
                <a:lnTo>
                  <a:pt x="0" y="35467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4" name="Freeform 4"/>
          <p:cNvSpPr/>
          <p:nvPr/>
        </p:nvSpPr>
        <p:spPr>
          <a:xfrm rot="5400000" flipH="1">
            <a:off x="13790637" y="697121"/>
            <a:ext cx="3546779" cy="3546779"/>
          </a:xfrm>
          <a:custGeom>
            <a:avLst/>
            <a:gdLst/>
            <a:ahLst/>
            <a:cxnLst/>
            <a:rect l="l" t="t" r="r" b="b"/>
            <a:pathLst>
              <a:path w="3546779" h="3546779">
                <a:moveTo>
                  <a:pt x="3546779" y="0"/>
                </a:moveTo>
                <a:lnTo>
                  <a:pt x="0" y="0"/>
                </a:lnTo>
                <a:lnTo>
                  <a:pt x="0" y="3546779"/>
                </a:lnTo>
                <a:lnTo>
                  <a:pt x="3546779" y="3546779"/>
                </a:lnTo>
                <a:lnTo>
                  <a:pt x="3546779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5" name="Freeform 5"/>
          <p:cNvSpPr/>
          <p:nvPr/>
        </p:nvSpPr>
        <p:spPr>
          <a:xfrm rot="-5400000" flipH="1">
            <a:off x="950584" y="6176352"/>
            <a:ext cx="3468663" cy="3468663"/>
          </a:xfrm>
          <a:custGeom>
            <a:avLst/>
            <a:gdLst/>
            <a:ahLst/>
            <a:cxnLst/>
            <a:rect l="l" t="t" r="r" b="b"/>
            <a:pathLst>
              <a:path w="3468663" h="3468663">
                <a:moveTo>
                  <a:pt x="3468664" y="0"/>
                </a:moveTo>
                <a:lnTo>
                  <a:pt x="0" y="0"/>
                </a:lnTo>
                <a:lnTo>
                  <a:pt x="0" y="3468663"/>
                </a:lnTo>
                <a:lnTo>
                  <a:pt x="3468664" y="3468663"/>
                </a:lnTo>
                <a:lnTo>
                  <a:pt x="3468664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6" name="Freeform 6"/>
          <p:cNvSpPr/>
          <p:nvPr/>
        </p:nvSpPr>
        <p:spPr>
          <a:xfrm>
            <a:off x="7086600" y="-279411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7" name="Freeform 7"/>
          <p:cNvSpPr/>
          <p:nvPr/>
        </p:nvSpPr>
        <p:spPr>
          <a:xfrm>
            <a:off x="7086600" y="896631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8" name="Freeform 8"/>
          <p:cNvSpPr/>
          <p:nvPr/>
        </p:nvSpPr>
        <p:spPr>
          <a:xfrm>
            <a:off x="2147469" y="3978788"/>
            <a:ext cx="5613327" cy="5077974"/>
          </a:xfrm>
          <a:custGeom>
            <a:avLst/>
            <a:gdLst/>
            <a:ahLst/>
            <a:cxnLst/>
            <a:rect l="l" t="t" r="r" b="b"/>
            <a:pathLst>
              <a:path w="5613327" h="5077974">
                <a:moveTo>
                  <a:pt x="0" y="0"/>
                </a:moveTo>
                <a:lnTo>
                  <a:pt x="5613327" y="0"/>
                </a:lnTo>
                <a:lnTo>
                  <a:pt x="5613327" y="5077974"/>
                </a:lnTo>
                <a:lnTo>
                  <a:pt x="0" y="507797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9" name="TextBox 9"/>
          <p:cNvSpPr txBox="1"/>
          <p:nvPr/>
        </p:nvSpPr>
        <p:spPr>
          <a:xfrm>
            <a:off x="4497363" y="1504104"/>
            <a:ext cx="9293273" cy="19746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110"/>
              </a:lnSpc>
            </a:pPr>
            <a:r>
              <a:rPr lang="en-US" sz="11507" spc="575">
                <a:solidFill>
                  <a:srgbClr val="F7CE4C"/>
                </a:solidFill>
                <a:latin typeface="Tangerine"/>
                <a:ea typeface="Tangerine"/>
                <a:cs typeface="Tangerine"/>
                <a:sym typeface="Tangerine"/>
              </a:rPr>
              <a:t>Target &amp; Method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147469" y="3304101"/>
            <a:ext cx="5475596" cy="939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 spc="-70">
                <a:solidFill>
                  <a:srgbClr val="FFFFFF"/>
                </a:solidFill>
                <a:latin typeface="マティス Light"/>
                <a:ea typeface="マティス Light"/>
                <a:cs typeface="マティス Light"/>
                <a:sym typeface="マティス Light"/>
              </a:rPr>
              <a:t>＊J事務所アイドルのファン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652756" y="3304101"/>
            <a:ext cx="5475596" cy="939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00"/>
              </a:lnSpc>
            </a:pPr>
            <a:r>
              <a:rPr lang="en-US" sz="3500" spc="-70">
                <a:solidFill>
                  <a:srgbClr val="FFFFFF"/>
                </a:solidFill>
                <a:latin typeface="マティス Light"/>
                <a:ea typeface="マティス Light"/>
                <a:cs typeface="マティス Light"/>
                <a:sym typeface="マティス Light"/>
              </a:rPr>
              <a:t>＊投票方法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652756" y="4301050"/>
            <a:ext cx="7464061" cy="56530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56"/>
              </a:lnSpc>
            </a:pPr>
            <a:r>
              <a:rPr lang="en-US" sz="3040" spc="-60">
                <a:solidFill>
                  <a:srgbClr val="F7CE4C"/>
                </a:solidFill>
                <a:latin typeface="マティス Light"/>
                <a:ea typeface="マティス Light"/>
                <a:cs typeface="マティス Light"/>
                <a:sym typeface="マティス Light"/>
              </a:rPr>
              <a:t>・J社所属グループのCDやアルバムに付属されるシリアルナンバーを利用</a:t>
            </a:r>
          </a:p>
          <a:p>
            <a:pPr algn="l">
              <a:lnSpc>
                <a:spcPts val="4256"/>
              </a:lnSpc>
            </a:pPr>
            <a:r>
              <a:rPr lang="en-US" sz="3040" spc="-60">
                <a:solidFill>
                  <a:srgbClr val="F7CE4C"/>
                </a:solidFill>
                <a:latin typeface="マティス Light"/>
                <a:ea typeface="マティス Light"/>
                <a:cs typeface="マティス Light"/>
                <a:sym typeface="マティス Light"/>
              </a:rPr>
              <a:t>・シリアルナンバー１つにつき１票</a:t>
            </a:r>
          </a:p>
          <a:p>
            <a:pPr algn="l">
              <a:lnSpc>
                <a:spcPts val="4256"/>
              </a:lnSpc>
            </a:pPr>
            <a:r>
              <a:rPr lang="en-US" sz="3040" spc="-60">
                <a:solidFill>
                  <a:srgbClr val="F7CE4C"/>
                </a:solidFill>
                <a:latin typeface="マティス Light"/>
                <a:ea typeface="マティス Light"/>
                <a:cs typeface="マティス Light"/>
                <a:sym typeface="マティス Light"/>
              </a:rPr>
              <a:t>・複数枚購入した場合は複数票可能</a:t>
            </a:r>
          </a:p>
          <a:p>
            <a:pPr algn="l">
              <a:lnSpc>
                <a:spcPts val="4256"/>
              </a:lnSpc>
            </a:pPr>
            <a:r>
              <a:rPr lang="en-US" sz="3040" spc="-60">
                <a:solidFill>
                  <a:srgbClr val="F7CE4C"/>
                </a:solidFill>
                <a:latin typeface="マティス Light"/>
                <a:ea typeface="マティス Light"/>
                <a:cs typeface="マティス Light"/>
                <a:sym typeface="マティス Light"/>
              </a:rPr>
              <a:t>・一度使用したシリアルナンバーは使用不可となる</a:t>
            </a:r>
          </a:p>
          <a:p>
            <a:pPr algn="l">
              <a:lnSpc>
                <a:spcPts val="4256"/>
              </a:lnSpc>
            </a:pPr>
            <a:r>
              <a:rPr lang="en-US" sz="3040" spc="-60">
                <a:solidFill>
                  <a:srgbClr val="F7CE4C"/>
                </a:solidFill>
                <a:latin typeface="マティス Light"/>
                <a:ea typeface="マティス Light"/>
                <a:cs typeface="マティス Light"/>
                <a:sym typeface="マティス Light"/>
              </a:rPr>
              <a:t>・投票期間は</a:t>
            </a:r>
          </a:p>
          <a:p>
            <a:pPr algn="l">
              <a:lnSpc>
                <a:spcPts val="4256"/>
              </a:lnSpc>
            </a:pPr>
            <a:r>
              <a:rPr lang="en-US" sz="3040" spc="-60">
                <a:solidFill>
                  <a:srgbClr val="F7CE4C"/>
                </a:solidFill>
                <a:latin typeface="マティス Light"/>
                <a:ea typeface="マティス Light"/>
                <a:cs typeface="マティス Light"/>
                <a:sym typeface="マティス Light"/>
              </a:rPr>
              <a:t>【2024-12-18～2024-12-28】</a:t>
            </a:r>
          </a:p>
          <a:p>
            <a:pPr algn="l">
              <a:lnSpc>
                <a:spcPts val="4256"/>
              </a:lnSpc>
            </a:pPr>
            <a:endParaRPr lang="en-US" sz="3040" spc="-60">
              <a:solidFill>
                <a:srgbClr val="F7CE4C"/>
              </a:solidFill>
              <a:latin typeface="マティス Light"/>
              <a:ea typeface="マティス Light"/>
              <a:cs typeface="マティス Light"/>
              <a:sym typeface="マティス Light"/>
            </a:endParaRPr>
          </a:p>
          <a:p>
            <a:pPr algn="l">
              <a:lnSpc>
                <a:spcPts val="4256"/>
              </a:lnSpc>
            </a:pPr>
            <a:endParaRPr lang="en-US" sz="3040" spc="-60">
              <a:solidFill>
                <a:srgbClr val="F7CE4C"/>
              </a:solidFill>
              <a:latin typeface="マティス Light"/>
              <a:ea typeface="マティス Light"/>
              <a:cs typeface="マティス Light"/>
              <a:sym typeface="マティス Ligh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3F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950584" y="697121"/>
            <a:ext cx="3546779" cy="3546779"/>
          </a:xfrm>
          <a:custGeom>
            <a:avLst/>
            <a:gdLst/>
            <a:ahLst/>
            <a:cxnLst/>
            <a:rect l="l" t="t" r="r" b="b"/>
            <a:pathLst>
              <a:path w="3546779" h="3546779">
                <a:moveTo>
                  <a:pt x="0" y="0"/>
                </a:moveTo>
                <a:lnTo>
                  <a:pt x="3546779" y="0"/>
                </a:lnTo>
                <a:lnTo>
                  <a:pt x="3546779" y="3546779"/>
                </a:lnTo>
                <a:lnTo>
                  <a:pt x="0" y="35467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3" name="Freeform 3"/>
          <p:cNvSpPr/>
          <p:nvPr/>
        </p:nvSpPr>
        <p:spPr>
          <a:xfrm rot="5400000">
            <a:off x="13712521" y="6098236"/>
            <a:ext cx="3546779" cy="3546779"/>
          </a:xfrm>
          <a:custGeom>
            <a:avLst/>
            <a:gdLst/>
            <a:ahLst/>
            <a:cxnLst/>
            <a:rect l="l" t="t" r="r" b="b"/>
            <a:pathLst>
              <a:path w="3546779" h="3546779">
                <a:moveTo>
                  <a:pt x="0" y="0"/>
                </a:moveTo>
                <a:lnTo>
                  <a:pt x="3546779" y="0"/>
                </a:lnTo>
                <a:lnTo>
                  <a:pt x="3546779" y="3546779"/>
                </a:lnTo>
                <a:lnTo>
                  <a:pt x="0" y="35467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4" name="Freeform 4"/>
          <p:cNvSpPr/>
          <p:nvPr/>
        </p:nvSpPr>
        <p:spPr>
          <a:xfrm rot="5400000" flipH="1">
            <a:off x="13790637" y="697121"/>
            <a:ext cx="3546779" cy="3546779"/>
          </a:xfrm>
          <a:custGeom>
            <a:avLst/>
            <a:gdLst/>
            <a:ahLst/>
            <a:cxnLst/>
            <a:rect l="l" t="t" r="r" b="b"/>
            <a:pathLst>
              <a:path w="3546779" h="3546779">
                <a:moveTo>
                  <a:pt x="3546779" y="0"/>
                </a:moveTo>
                <a:lnTo>
                  <a:pt x="0" y="0"/>
                </a:lnTo>
                <a:lnTo>
                  <a:pt x="0" y="3546779"/>
                </a:lnTo>
                <a:lnTo>
                  <a:pt x="3546779" y="3546779"/>
                </a:lnTo>
                <a:lnTo>
                  <a:pt x="3546779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5" name="Freeform 5"/>
          <p:cNvSpPr/>
          <p:nvPr/>
        </p:nvSpPr>
        <p:spPr>
          <a:xfrm rot="-5400000" flipH="1">
            <a:off x="950584" y="6176352"/>
            <a:ext cx="3468663" cy="3468663"/>
          </a:xfrm>
          <a:custGeom>
            <a:avLst/>
            <a:gdLst/>
            <a:ahLst/>
            <a:cxnLst/>
            <a:rect l="l" t="t" r="r" b="b"/>
            <a:pathLst>
              <a:path w="3468663" h="3468663">
                <a:moveTo>
                  <a:pt x="3468664" y="0"/>
                </a:moveTo>
                <a:lnTo>
                  <a:pt x="0" y="0"/>
                </a:lnTo>
                <a:lnTo>
                  <a:pt x="0" y="3468663"/>
                </a:lnTo>
                <a:lnTo>
                  <a:pt x="3468664" y="3468663"/>
                </a:lnTo>
                <a:lnTo>
                  <a:pt x="3468664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6" name="Freeform 6"/>
          <p:cNvSpPr/>
          <p:nvPr/>
        </p:nvSpPr>
        <p:spPr>
          <a:xfrm>
            <a:off x="7086600" y="-279411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7" name="Freeform 7"/>
          <p:cNvSpPr/>
          <p:nvPr/>
        </p:nvSpPr>
        <p:spPr>
          <a:xfrm>
            <a:off x="7086600" y="896631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8" name="Freeform 8"/>
          <p:cNvSpPr/>
          <p:nvPr/>
        </p:nvSpPr>
        <p:spPr>
          <a:xfrm>
            <a:off x="3446028" y="4614453"/>
            <a:ext cx="11395945" cy="4643847"/>
          </a:xfrm>
          <a:custGeom>
            <a:avLst/>
            <a:gdLst/>
            <a:ahLst/>
            <a:cxnLst/>
            <a:rect l="l" t="t" r="r" b="b"/>
            <a:pathLst>
              <a:path w="11395945" h="4643847">
                <a:moveTo>
                  <a:pt x="0" y="0"/>
                </a:moveTo>
                <a:lnTo>
                  <a:pt x="11395944" y="0"/>
                </a:lnTo>
                <a:lnTo>
                  <a:pt x="11395944" y="4643847"/>
                </a:lnTo>
                <a:lnTo>
                  <a:pt x="0" y="464384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grpSp>
        <p:nvGrpSpPr>
          <p:cNvPr id="9" name="Group 9"/>
          <p:cNvGrpSpPr/>
          <p:nvPr/>
        </p:nvGrpSpPr>
        <p:grpSpPr>
          <a:xfrm>
            <a:off x="11596896" y="6965212"/>
            <a:ext cx="5959368" cy="3003940"/>
            <a:chOff x="0" y="0"/>
            <a:chExt cx="7945824" cy="4005254"/>
          </a:xfrm>
        </p:grpSpPr>
        <p:sp>
          <p:nvSpPr>
            <p:cNvPr id="10" name="Freeform 10"/>
            <p:cNvSpPr/>
            <p:nvPr/>
          </p:nvSpPr>
          <p:spPr>
            <a:xfrm rot="1491893">
              <a:off x="4999424" y="1121701"/>
              <a:ext cx="2546780" cy="2462240"/>
            </a:xfrm>
            <a:custGeom>
              <a:avLst/>
              <a:gdLst/>
              <a:ahLst/>
              <a:cxnLst/>
              <a:rect l="l" t="t" r="r" b="b"/>
              <a:pathLst>
                <a:path w="2546780" h="2462240">
                  <a:moveTo>
                    <a:pt x="0" y="0"/>
                  </a:moveTo>
                  <a:lnTo>
                    <a:pt x="2546780" y="0"/>
                  </a:lnTo>
                  <a:lnTo>
                    <a:pt x="2546780" y="2462240"/>
                  </a:lnTo>
                  <a:lnTo>
                    <a:pt x="0" y="24622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" name="Freeform 11"/>
            <p:cNvSpPr/>
            <p:nvPr/>
          </p:nvSpPr>
          <p:spPr>
            <a:xfrm rot="1268352">
              <a:off x="4447466" y="376383"/>
              <a:ext cx="2546780" cy="2462240"/>
            </a:xfrm>
            <a:custGeom>
              <a:avLst/>
              <a:gdLst/>
              <a:ahLst/>
              <a:cxnLst/>
              <a:rect l="l" t="t" r="r" b="b"/>
              <a:pathLst>
                <a:path w="2546780" h="2462240">
                  <a:moveTo>
                    <a:pt x="0" y="0"/>
                  </a:moveTo>
                  <a:lnTo>
                    <a:pt x="2546780" y="0"/>
                  </a:lnTo>
                  <a:lnTo>
                    <a:pt x="2546780" y="2462240"/>
                  </a:lnTo>
                  <a:lnTo>
                    <a:pt x="0" y="24622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0" y="1121701"/>
              <a:ext cx="2546780" cy="2462240"/>
            </a:xfrm>
            <a:custGeom>
              <a:avLst/>
              <a:gdLst/>
              <a:ahLst/>
              <a:cxnLst/>
              <a:rect l="l" t="t" r="r" b="b"/>
              <a:pathLst>
                <a:path w="2546780" h="2462240">
                  <a:moveTo>
                    <a:pt x="0" y="0"/>
                  </a:moveTo>
                  <a:lnTo>
                    <a:pt x="2546780" y="0"/>
                  </a:lnTo>
                  <a:lnTo>
                    <a:pt x="2546780" y="2462240"/>
                  </a:lnTo>
                  <a:lnTo>
                    <a:pt x="0" y="24622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1081302" y="419926"/>
              <a:ext cx="2546780" cy="2462240"/>
            </a:xfrm>
            <a:custGeom>
              <a:avLst/>
              <a:gdLst/>
              <a:ahLst/>
              <a:cxnLst/>
              <a:rect l="l" t="t" r="r" b="b"/>
              <a:pathLst>
                <a:path w="2546780" h="2462240">
                  <a:moveTo>
                    <a:pt x="0" y="0"/>
                  </a:moveTo>
                  <a:lnTo>
                    <a:pt x="2546781" y="0"/>
                  </a:lnTo>
                  <a:lnTo>
                    <a:pt x="2546781" y="2462240"/>
                  </a:lnTo>
                  <a:lnTo>
                    <a:pt x="0" y="24622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4" name="Freeform 14"/>
            <p:cNvSpPr/>
            <p:nvPr/>
          </p:nvSpPr>
          <p:spPr>
            <a:xfrm rot="1446386">
              <a:off x="3973064" y="1267961"/>
              <a:ext cx="2242591" cy="2168148"/>
            </a:xfrm>
            <a:custGeom>
              <a:avLst/>
              <a:gdLst/>
              <a:ahLst/>
              <a:cxnLst/>
              <a:rect l="l" t="t" r="r" b="b"/>
              <a:pathLst>
                <a:path w="2242591" h="2168148">
                  <a:moveTo>
                    <a:pt x="0" y="0"/>
                  </a:moveTo>
                  <a:lnTo>
                    <a:pt x="2242592" y="0"/>
                  </a:lnTo>
                  <a:lnTo>
                    <a:pt x="2242592" y="2168148"/>
                  </a:lnTo>
                  <a:lnTo>
                    <a:pt x="0" y="21681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2006687" y="1120915"/>
              <a:ext cx="2546780" cy="2462240"/>
            </a:xfrm>
            <a:custGeom>
              <a:avLst/>
              <a:gdLst/>
              <a:ahLst/>
              <a:cxnLst/>
              <a:rect l="l" t="t" r="r" b="b"/>
              <a:pathLst>
                <a:path w="2546780" h="2462240">
                  <a:moveTo>
                    <a:pt x="0" y="0"/>
                  </a:moveTo>
                  <a:lnTo>
                    <a:pt x="2546781" y="0"/>
                  </a:lnTo>
                  <a:lnTo>
                    <a:pt x="2546781" y="2462240"/>
                  </a:lnTo>
                  <a:lnTo>
                    <a:pt x="0" y="24622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1273390" y="959605"/>
              <a:ext cx="2546780" cy="2462240"/>
            </a:xfrm>
            <a:custGeom>
              <a:avLst/>
              <a:gdLst/>
              <a:ahLst/>
              <a:cxnLst/>
              <a:rect l="l" t="t" r="r" b="b"/>
              <a:pathLst>
                <a:path w="2546780" h="2462240">
                  <a:moveTo>
                    <a:pt x="0" y="0"/>
                  </a:moveTo>
                  <a:lnTo>
                    <a:pt x="2546781" y="0"/>
                  </a:lnTo>
                  <a:lnTo>
                    <a:pt x="2546781" y="2462240"/>
                  </a:lnTo>
                  <a:lnTo>
                    <a:pt x="0" y="24622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</p:grpSp>
      <p:sp>
        <p:nvSpPr>
          <p:cNvPr id="17" name="Freeform 17"/>
          <p:cNvSpPr/>
          <p:nvPr/>
        </p:nvSpPr>
        <p:spPr>
          <a:xfrm>
            <a:off x="13222712" y="3478760"/>
            <a:ext cx="2707735" cy="5934622"/>
          </a:xfrm>
          <a:custGeom>
            <a:avLst/>
            <a:gdLst/>
            <a:ahLst/>
            <a:cxnLst/>
            <a:rect l="l" t="t" r="r" b="b"/>
            <a:pathLst>
              <a:path w="2707735" h="5934622">
                <a:moveTo>
                  <a:pt x="0" y="0"/>
                </a:moveTo>
                <a:lnTo>
                  <a:pt x="2707735" y="0"/>
                </a:lnTo>
                <a:lnTo>
                  <a:pt x="2707735" y="5934623"/>
                </a:lnTo>
                <a:lnTo>
                  <a:pt x="0" y="593462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18" name="TextBox 18"/>
          <p:cNvSpPr txBox="1"/>
          <p:nvPr/>
        </p:nvSpPr>
        <p:spPr>
          <a:xfrm>
            <a:off x="4497363" y="1504104"/>
            <a:ext cx="9293273" cy="19746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110"/>
              </a:lnSpc>
            </a:pPr>
            <a:r>
              <a:rPr lang="en-US" sz="11507" spc="575">
                <a:solidFill>
                  <a:srgbClr val="F7CE4C"/>
                </a:solidFill>
                <a:latin typeface="Tangerine"/>
                <a:ea typeface="Tangerine"/>
                <a:cs typeface="Tangerine"/>
                <a:sym typeface="Tangerine"/>
              </a:rPr>
              <a:t>Vote App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3180634" y="3145385"/>
            <a:ext cx="7411165" cy="10209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177"/>
              </a:lnSpc>
            </a:pPr>
            <a:r>
              <a:rPr lang="en-US" sz="2984" spc="-59" dirty="0">
                <a:solidFill>
                  <a:srgbClr val="F7CE4C"/>
                </a:solidFill>
                <a:latin typeface="マティスV"/>
                <a:ea typeface="マティスV"/>
                <a:cs typeface="マティスV"/>
                <a:sym typeface="マティスV"/>
              </a:rPr>
              <a:t>①　</a:t>
            </a:r>
            <a:r>
              <a:rPr lang="en-US" sz="2984" spc="-59" dirty="0" err="1">
                <a:solidFill>
                  <a:srgbClr val="F7CE4C"/>
                </a:solidFill>
                <a:latin typeface="マティスV"/>
                <a:ea typeface="マティスV"/>
                <a:cs typeface="マティスV"/>
                <a:sym typeface="マティスV"/>
              </a:rPr>
              <a:t>J社所属アイドルのCDを購入</a:t>
            </a:r>
            <a:endParaRPr lang="en-US" sz="2984" spc="-59" dirty="0">
              <a:solidFill>
                <a:srgbClr val="F7CE4C"/>
              </a:solidFill>
              <a:latin typeface="マティスV"/>
              <a:ea typeface="マティスV"/>
              <a:cs typeface="マティスV"/>
              <a:sym typeface="マティスV"/>
            </a:endParaRPr>
          </a:p>
          <a:p>
            <a:pPr algn="l">
              <a:lnSpc>
                <a:spcPts val="4177"/>
              </a:lnSpc>
              <a:spcBef>
                <a:spcPct val="0"/>
              </a:spcBef>
            </a:pPr>
            <a:r>
              <a:rPr lang="en-US" sz="2984" spc="-59" dirty="0">
                <a:solidFill>
                  <a:srgbClr val="F7CE4C"/>
                </a:solidFill>
                <a:latin typeface="マティスV"/>
                <a:ea typeface="マティスV"/>
                <a:cs typeface="マティスV"/>
                <a:sym typeface="マティスV"/>
              </a:rPr>
              <a:t>②「http://127.0.0.1:5000」にアクセス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213</Words>
  <Application>Microsoft Office PowerPoint</Application>
  <PresentationFormat>ユーザー設定</PresentationFormat>
  <Paragraphs>74</Paragraphs>
  <Slides>17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9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17</vt:i4>
      </vt:variant>
    </vt:vector>
  </HeadingPairs>
  <TitlesOfParts>
    <vt:vector size="27" baseType="lpstr">
      <vt:lpstr>Bebas Neue</vt:lpstr>
      <vt:lpstr>マティスV Bold</vt:lpstr>
      <vt:lpstr>Tangerine</vt:lpstr>
      <vt:lpstr>Arial</vt:lpstr>
      <vt:lpstr>Calibri</vt:lpstr>
      <vt:lpstr>マティス Light</vt:lpstr>
      <vt:lpstr>マティスV</vt:lpstr>
      <vt:lpstr>マティス Bold</vt:lpstr>
      <vt:lpstr>DNP  秀英角ゴシック金  Std Light</vt:lpstr>
      <vt:lpstr>Office Theme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Black and Yellow Luxury Minimalist Creative Portfolio Presentation</dc:title>
  <dc:creator>貝原菜月</dc:creator>
  <cp:lastModifiedBy>菜月 貝原</cp:lastModifiedBy>
  <cp:revision>3</cp:revision>
  <dcterms:created xsi:type="dcterms:W3CDTF">2006-08-16T00:00:00Z</dcterms:created>
  <dcterms:modified xsi:type="dcterms:W3CDTF">2024-12-15T05:41:25Z</dcterms:modified>
  <dc:identifier>DAGZIbo-f9c</dc:identifier>
</cp:coreProperties>
</file>